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92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3" r:id="rId37"/>
  </p:sldIdLst>
  <p:sldSz cx="9144000" cy="5143500" type="screen16x9"/>
  <p:notesSz cx="6858000" cy="9144000"/>
  <p:embeddedFontLst>
    <p:embeddedFont>
      <p:font typeface="Arvo" panose="020B0604020202020204" charset="0"/>
      <p:regular r:id="rId39"/>
      <p:bold r:id="rId40"/>
      <p:italic r:id="rId41"/>
      <p:boldItalic r:id="rId42"/>
    </p:embeddedFont>
    <p:embeddedFont>
      <p:font typeface="Barlow" panose="00000500000000000000" pitchFamily="2" charset="0"/>
      <p:regular r:id="rId43"/>
      <p:bold r:id="rId44"/>
      <p:italic r:id="rId45"/>
      <p:boldItalic r:id="rId46"/>
    </p:embeddedFont>
    <p:embeddedFont>
      <p:font typeface="Barlow Medium" panose="00000600000000000000" pitchFamily="2" charset="0"/>
      <p:regular r:id="rId47"/>
      <p:bold r:id="rId48"/>
      <p:italic r:id="rId49"/>
      <p:boldItalic r:id="rId50"/>
    </p:embeddedFont>
    <p:embeddedFont>
      <p:font typeface="Montserrat" panose="00000500000000000000" pitchFamily="2" charset="0"/>
      <p:regular r:id="rId51"/>
      <p:bold r:id="rId52"/>
    </p:embeddedFont>
    <p:embeddedFont>
      <p:font typeface="Montserrat Light" panose="00000400000000000000" pitchFamily="2" charset="0"/>
      <p:regular r:id="rId53"/>
    </p:embeddedFont>
    <p:embeddedFont>
      <p:font typeface="Open Sans" panose="020B0606030504020204" pitchFamily="34" charset="0"/>
      <p:regular r:id="rId54"/>
      <p:bold r:id="rId55"/>
      <p:italic r:id="rId56"/>
      <p:boldItalic r:id="rId57"/>
    </p:embeddedFont>
    <p:embeddedFont>
      <p:font typeface="Open Sans SemiBold" panose="020B0706030804020204" pitchFamily="34" charset="0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4788956e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4788956e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7a63c2e0370172b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7a63c2e0370172b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7a63c2e0370172b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7a63c2e0370172b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7a63c2e0370172b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7a63c2e0370172b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7a63c2e0370172b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7a63c2e0370172b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7a63c2e0370172b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7a63c2e0370172b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7a63c2e0370172b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7a63c2e0370172b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7a63c2e0370172b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7a63c2e0370172b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7a63c2e0370172b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7a63c2e0370172b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7a63c2e0370172b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7a63c2e0370172b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7a63c2e0370172b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7a63c2e0370172b0_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6fbe76de3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6fbe76de31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7a63c2e0370172b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7a63c2e0370172b0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7a63c2e0370172b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7a63c2e0370172b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6fbe76df0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6fbe76df0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7a63c2e0370172b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7a63c2e0370172b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6e18c10c0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6e18c10c0d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7d90a852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7d90a852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6fbe76df0b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6fbe76df0b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7a63c2e0370172b0_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7a63c2e0370172b0_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6fbe76df0b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6fbe76df0b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7a63c2e0370172b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7a63c2e0370172b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7938fb400f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7938fb400f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6e249756e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6e249756e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7a63c2e0370172b0_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7a63c2e0370172b0_1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7a63c2e0370172b0_1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7a63c2e0370172b0_1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7a63c2e0370172b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7a63c2e0370172b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6fbe76df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6fbe76df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8809e7579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8809e7579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7a63c2e0370172b0_1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7a63c2e0370172b0_1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6bd42b630e_14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6bd42b630e_14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7a63c2e0370172b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7a63c2e0370172b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a38ecff5572da7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a38ecff5572da7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7a63c2e0370172b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7a63c2e0370172b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7a63c2e0370172b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7a63c2e0370172b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7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8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2.png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5.png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5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7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2.png"/></Relationships>
</file>

<file path=ppt/slideLayouts/_rels/slideLayout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8.png"/></Relationships>
</file>

<file path=ppt/slideLayouts/_rels/slideLayout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8.png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Layouts/_rels/slideLayout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Biology Generic Cover Slide">
  <p:cSld name="TITLE_2_1_3">
    <p:bg>
      <p:bgPr>
        <a:solidFill>
          <a:srgbClr val="00BE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6943725" y="429700"/>
            <a:ext cx="1800225" cy="22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007" y="564750"/>
            <a:ext cx="1730353" cy="43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46275" y="1196250"/>
            <a:ext cx="5041800" cy="26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676250" y="4006213"/>
            <a:ext cx="56154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600" b="1">
                <a:solidFill>
                  <a:srgbClr val="0056B3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General Biology [1/2]</a:t>
            </a:r>
            <a:endParaRPr sz="1600" b="1">
              <a:solidFill>
                <a:srgbClr val="0056B3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600" b="0">
                <a:solidFill>
                  <a:srgbClr val="0056B3"/>
                </a:solidFill>
                <a:latin typeface="Barlow Medium" panose="00000700000000000000"/>
                <a:ea typeface="Barlow Medium" panose="00000700000000000000"/>
                <a:cs typeface="Barlow Medium" panose="00000700000000000000"/>
                <a:sym typeface="Barlow Medium" panose="00000700000000000000"/>
              </a:rPr>
              <a:t>Science, Technology, Engineering, and Mathematics</a:t>
            </a:r>
            <a:endParaRPr sz="1600" b="0">
              <a:solidFill>
                <a:srgbClr val="0056B3"/>
              </a:solidFill>
              <a:latin typeface="Barlow Medium" panose="00000700000000000000"/>
              <a:ea typeface="Barlow Medium" panose="00000700000000000000"/>
              <a:cs typeface="Barlow Medium" panose="00000700000000000000"/>
              <a:sym typeface="Barlow Medium" panose="00000700000000000000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>
            <a:off x="-115696" y="4288024"/>
            <a:ext cx="726600" cy="426600"/>
            <a:chOff x="-115696" y="4288024"/>
            <a:chExt cx="726600" cy="426600"/>
          </a:xfrm>
        </p:grpSpPr>
        <p:sp>
          <p:nvSpPr>
            <p:cNvPr id="15" name="Google Shape;15;p2"/>
            <p:cNvSpPr/>
            <p:nvPr/>
          </p:nvSpPr>
          <p:spPr>
            <a:xfrm>
              <a:off x="-115696" y="4288024"/>
              <a:ext cx="726600" cy="426600"/>
            </a:xfrm>
            <a:prstGeom prst="roundRect">
              <a:avLst>
                <a:gd name="adj" fmla="val 16667"/>
              </a:avLst>
            </a:prstGeom>
            <a:solidFill>
              <a:srgbClr val="056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Google Shape;16;p2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237424" y="4323000"/>
              <a:ext cx="285700" cy="353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Side Picture on Left">
  <p:cSld name="CUSTOM_10_1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/>
          <p:nvPr/>
        </p:nvSpPr>
        <p:spPr>
          <a:xfrm>
            <a:off x="-9700" y="0"/>
            <a:ext cx="5752200" cy="51504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grpSp>
        <p:nvGrpSpPr>
          <p:cNvPr id="100" name="Google Shape;100;p11"/>
          <p:cNvGrpSpPr/>
          <p:nvPr/>
        </p:nvGrpSpPr>
        <p:grpSpPr>
          <a:xfrm>
            <a:off x="139375" y="3733124"/>
            <a:ext cx="2400845" cy="1393501"/>
            <a:chOff x="6623400" y="3679849"/>
            <a:chExt cx="2400845" cy="1393501"/>
          </a:xfrm>
        </p:grpSpPr>
        <p:pic>
          <p:nvPicPr>
            <p:cNvPr id="101" name="Google Shape;101;p11"/>
            <p:cNvPicPr preferRelativeResize="0"/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1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1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1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1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1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" name="Google Shape;107;p11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60286" y="25455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1"/>
          <p:cNvSpPr txBox="1">
            <a:spLocks noGrp="1"/>
          </p:cNvSpPr>
          <p:nvPr>
            <p:ph type="body" idx="1"/>
          </p:nvPr>
        </p:nvSpPr>
        <p:spPr>
          <a:xfrm>
            <a:off x="192400" y="666750"/>
            <a:ext cx="5360100" cy="4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Competency">
  <p:cSld name="CUSTOM_10_1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11" name="Google Shape;111;p12"/>
          <p:cNvSpPr/>
          <p:nvPr/>
        </p:nvSpPr>
        <p:spPr>
          <a:xfrm>
            <a:off x="-9700" y="-7975"/>
            <a:ext cx="9153600" cy="9633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2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3410" y="145985"/>
            <a:ext cx="346390" cy="39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2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2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2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2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794169">
            <a:off x="7470923" y="599785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2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7200758" y="155865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2"/>
          <p:cNvSpPr txBox="1"/>
          <p:nvPr/>
        </p:nvSpPr>
        <p:spPr>
          <a:xfrm>
            <a:off x="823500" y="69779"/>
            <a:ext cx="42066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Learning Competency</a:t>
            </a:r>
            <a:endParaRPr sz="22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sp>
        <p:nvSpPr>
          <p:cNvPr id="120" name="Google Shape;120;p12"/>
          <p:cNvSpPr txBox="1"/>
          <p:nvPr/>
        </p:nvSpPr>
        <p:spPr>
          <a:xfrm>
            <a:off x="835675" y="434000"/>
            <a:ext cx="64428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At the end of the lesson, you should be able to do the following:</a:t>
            </a:r>
            <a:endParaRPr sz="1800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121" name="Google Shape;121;p12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08861" y="3498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2"/>
          <p:cNvSpPr txBox="1">
            <a:spLocks noGrp="1"/>
          </p:cNvSpPr>
          <p:nvPr>
            <p:ph type="body" idx="1"/>
          </p:nvPr>
        </p:nvSpPr>
        <p:spPr>
          <a:xfrm>
            <a:off x="192400" y="1057949"/>
            <a:ext cx="8777400" cy="3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Competencies">
  <p:cSld name="CUSTOM_10_1_1_1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3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3410" y="145985"/>
            <a:ext cx="346390" cy="39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3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13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3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3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>
          <a:blip r:embed="rId8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3"/>
          <p:cNvSpPr txBox="1"/>
          <p:nvPr/>
        </p:nvSpPr>
        <p:spPr>
          <a:xfrm>
            <a:off x="823500" y="-43292"/>
            <a:ext cx="42066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Learning Competencies</a:t>
            </a:r>
            <a:endParaRPr sz="22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835675" y="281608"/>
            <a:ext cx="51387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At the end of the lesson, you should be able to:</a:t>
            </a:r>
            <a:endParaRPr sz="1800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38" name="Google Shape;138;p13"/>
          <p:cNvSpPr txBox="1">
            <a:spLocks noGrp="1"/>
          </p:cNvSpPr>
          <p:nvPr>
            <p:ph type="body" idx="1"/>
          </p:nvPr>
        </p:nvSpPr>
        <p:spPr>
          <a:xfrm>
            <a:off x="192400" y="823700"/>
            <a:ext cx="8777400" cy="39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">
  <p:cSld name="CUSTOM_10_1_1_1_1_1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/>
          <p:nvPr/>
        </p:nvSpPr>
        <p:spPr>
          <a:xfrm>
            <a:off x="-9700" y="-7975"/>
            <a:ext cx="9153600" cy="9633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794169">
            <a:off x="7470923" y="599785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7200758" y="155865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4"/>
          <p:cNvSpPr txBox="1"/>
          <p:nvPr/>
        </p:nvSpPr>
        <p:spPr>
          <a:xfrm>
            <a:off x="823500" y="69779"/>
            <a:ext cx="42066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Learning Objectives</a:t>
            </a:r>
            <a:endParaRPr sz="22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sp>
        <p:nvSpPr>
          <p:cNvPr id="149" name="Google Shape;149;p14"/>
          <p:cNvSpPr txBox="1"/>
          <p:nvPr/>
        </p:nvSpPr>
        <p:spPr>
          <a:xfrm>
            <a:off x="835675" y="434000"/>
            <a:ext cx="66138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At the end of the lesson, you should be able to do the following:</a:t>
            </a:r>
            <a:endParaRPr sz="1800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08861" y="3498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52" name="Google Shape;152;p14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15757" y="193137"/>
            <a:ext cx="249775" cy="33894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body" idx="1"/>
          </p:nvPr>
        </p:nvSpPr>
        <p:spPr>
          <a:xfrm>
            <a:off x="192400" y="1057949"/>
            <a:ext cx="8777400" cy="3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CUSTOM_10_1_1_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15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5"/>
          <p:cNvSpPr txBox="1"/>
          <p:nvPr/>
        </p:nvSpPr>
        <p:spPr>
          <a:xfrm>
            <a:off x="823500" y="-43292"/>
            <a:ext cx="42066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Learning Objectives</a:t>
            </a:r>
            <a:endParaRPr sz="22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sp>
        <p:nvSpPr>
          <p:cNvPr id="163" name="Google Shape;163;p15"/>
          <p:cNvSpPr txBox="1"/>
          <p:nvPr/>
        </p:nvSpPr>
        <p:spPr>
          <a:xfrm>
            <a:off x="835675" y="281608"/>
            <a:ext cx="51387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At the end of the lesson, you should be able to:</a:t>
            </a:r>
            <a:endParaRPr sz="1800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164" name="Google Shape;164;p1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5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66" name="Google Shape;166;p15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1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15757" y="193137"/>
            <a:ext cx="249775" cy="33894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5"/>
          <p:cNvSpPr txBox="1">
            <a:spLocks noGrp="1"/>
          </p:cNvSpPr>
          <p:nvPr>
            <p:ph type="body" idx="1"/>
          </p:nvPr>
        </p:nvSpPr>
        <p:spPr>
          <a:xfrm>
            <a:off x="192400" y="823700"/>
            <a:ext cx="8777400" cy="39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sential Question">
  <p:cSld name="CUSTOM_10_1_1_1_1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/>
          <p:nvPr/>
        </p:nvSpPr>
        <p:spPr>
          <a:xfrm>
            <a:off x="-2" y="0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6"/>
          <p:cNvSpPr/>
          <p:nvPr/>
        </p:nvSpPr>
        <p:spPr>
          <a:xfrm rot="-5400000" flipH="1">
            <a:off x="4709595" y="802661"/>
            <a:ext cx="5178317" cy="3690569"/>
          </a:xfrm>
          <a:custGeom>
            <a:avLst/>
            <a:gdLst/>
            <a:ahLst/>
            <a:cxnLst/>
            <a:rect l="l" t="t" r="r" b="b"/>
            <a:pathLst>
              <a:path w="44430" h="31998" extrusionOk="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73" name="Google Shape;173;p16"/>
          <p:cNvSpPr/>
          <p:nvPr/>
        </p:nvSpPr>
        <p:spPr>
          <a:xfrm flipH="1">
            <a:off x="4" y="4392602"/>
            <a:ext cx="1020835" cy="750907"/>
          </a:xfrm>
          <a:custGeom>
            <a:avLst/>
            <a:gdLst/>
            <a:ahLst/>
            <a:cxnLst/>
            <a:rect l="l" t="t" r="r" b="b"/>
            <a:pathLst>
              <a:path w="15250" h="7108" extrusionOk="0">
                <a:moveTo>
                  <a:pt x="15250" y="0"/>
                </a:moveTo>
                <a:cubicBezTo>
                  <a:pt x="15107" y="0"/>
                  <a:pt x="14964" y="0"/>
                  <a:pt x="14820" y="4"/>
                </a:cubicBezTo>
                <a:cubicBezTo>
                  <a:pt x="11582" y="61"/>
                  <a:pt x="8285" y="555"/>
                  <a:pt x="5394" y="2019"/>
                </a:cubicBezTo>
                <a:cubicBezTo>
                  <a:pt x="3153" y="3146"/>
                  <a:pt x="1174" y="4917"/>
                  <a:pt x="0" y="7108"/>
                </a:cubicBezTo>
                <a:lnTo>
                  <a:pt x="15250" y="7108"/>
                </a:lnTo>
                <a:lnTo>
                  <a:pt x="15250" y="0"/>
                </a:lnTo>
                <a:close/>
              </a:path>
            </a:pathLst>
          </a:custGeom>
          <a:solidFill>
            <a:srgbClr val="244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0750" y="1593051"/>
            <a:ext cx="1899950" cy="189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6"/>
          <p:cNvSpPr txBox="1">
            <a:spLocks noGrp="1"/>
          </p:cNvSpPr>
          <p:nvPr>
            <p:ph type="body" idx="1"/>
          </p:nvPr>
        </p:nvSpPr>
        <p:spPr>
          <a:xfrm>
            <a:off x="2418850" y="632200"/>
            <a:ext cx="6441000" cy="3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">
  <p:cSld name="CUSTOM_10_1_1_1_1_1_1_1_1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17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7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7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7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7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7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7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7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" name="Google Shape;187;p17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7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90" name="Google Shape;190;p17"/>
          <p:cNvSpPr txBox="1">
            <a:spLocks noGrp="1"/>
          </p:cNvSpPr>
          <p:nvPr>
            <p:ph type="title"/>
          </p:nvPr>
        </p:nvSpPr>
        <p:spPr>
          <a:xfrm>
            <a:off x="787950" y="100775"/>
            <a:ext cx="68190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body" idx="1"/>
          </p:nvPr>
        </p:nvSpPr>
        <p:spPr>
          <a:xfrm>
            <a:off x="192400" y="905375"/>
            <a:ext cx="8777400" cy="37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2 columns">
  <p:cSld name="CUSTOM_10_1_1_1_1_1_1_1_1_1_1_3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18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8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8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8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8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8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18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8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205" name="Google Shape;205;p18"/>
          <p:cNvSpPr txBox="1">
            <a:spLocks noGrp="1"/>
          </p:cNvSpPr>
          <p:nvPr>
            <p:ph type="title"/>
          </p:nvPr>
        </p:nvSpPr>
        <p:spPr>
          <a:xfrm>
            <a:off x="787950" y="100775"/>
            <a:ext cx="68190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xfrm>
            <a:off x="192400" y="766675"/>
            <a:ext cx="4132200" cy="405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7" name="Google Shape;207;p18"/>
          <p:cNvSpPr txBox="1">
            <a:spLocks noGrp="1"/>
          </p:cNvSpPr>
          <p:nvPr>
            <p:ph type="body" idx="2"/>
          </p:nvPr>
        </p:nvSpPr>
        <p:spPr>
          <a:xfrm>
            <a:off x="4796625" y="757513"/>
            <a:ext cx="4132200" cy="40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2 columns w/separate headers">
  <p:cSld name="CUSTOM_10_1_1_1_1_1_1_1_1_1_1_3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" name="Google Shape;210;p19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9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9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9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9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9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19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9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221" name="Google Shape;221;p19"/>
          <p:cNvSpPr txBox="1">
            <a:spLocks noGrp="1"/>
          </p:cNvSpPr>
          <p:nvPr>
            <p:ph type="title"/>
          </p:nvPr>
        </p:nvSpPr>
        <p:spPr>
          <a:xfrm>
            <a:off x="787950" y="100775"/>
            <a:ext cx="68190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22" name="Google Shape;222;p19"/>
          <p:cNvSpPr txBox="1">
            <a:spLocks noGrp="1"/>
          </p:cNvSpPr>
          <p:nvPr>
            <p:ph type="body" idx="1"/>
          </p:nvPr>
        </p:nvSpPr>
        <p:spPr>
          <a:xfrm>
            <a:off x="192400" y="1528391"/>
            <a:ext cx="4132200" cy="32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3" name="Google Shape;223;p19"/>
          <p:cNvSpPr txBox="1">
            <a:spLocks noGrp="1"/>
          </p:cNvSpPr>
          <p:nvPr>
            <p:ph type="body" idx="2"/>
          </p:nvPr>
        </p:nvSpPr>
        <p:spPr>
          <a:xfrm>
            <a:off x="4796625" y="1520950"/>
            <a:ext cx="4132200" cy="32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title" idx="3"/>
          </p:nvPr>
        </p:nvSpPr>
        <p:spPr>
          <a:xfrm>
            <a:off x="201562" y="770512"/>
            <a:ext cx="4132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25" name="Google Shape;225;p19"/>
          <p:cNvSpPr txBox="1">
            <a:spLocks noGrp="1"/>
          </p:cNvSpPr>
          <p:nvPr>
            <p:ph type="title" idx="4"/>
          </p:nvPr>
        </p:nvSpPr>
        <p:spPr>
          <a:xfrm>
            <a:off x="4796748" y="770512"/>
            <a:ext cx="4132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1 column w/ picture right">
  <p:cSld name="CUSTOM_10_1_1_1_1_1_1_1_1_1_1_2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8" name="Google Shape;228;p20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0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0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0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0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20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0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239" name="Google Shape;239;p20"/>
          <p:cNvSpPr txBox="1">
            <a:spLocks noGrp="1"/>
          </p:cNvSpPr>
          <p:nvPr>
            <p:ph type="title"/>
          </p:nvPr>
        </p:nvSpPr>
        <p:spPr>
          <a:xfrm>
            <a:off x="787950" y="100775"/>
            <a:ext cx="68190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40" name="Google Shape;240;p20"/>
          <p:cNvSpPr txBox="1">
            <a:spLocks noGrp="1"/>
          </p:cNvSpPr>
          <p:nvPr>
            <p:ph type="body" idx="1"/>
          </p:nvPr>
        </p:nvSpPr>
        <p:spPr>
          <a:xfrm>
            <a:off x="151425" y="766675"/>
            <a:ext cx="4759500" cy="40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Chemistry Generic Cover Slide">
  <p:cSld name="TITLE_2_1_2">
    <p:bg>
      <p:bgPr>
        <a:solidFill>
          <a:srgbClr val="00BEF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7127525" y="599825"/>
            <a:ext cx="1654525" cy="22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007" y="564750"/>
            <a:ext cx="1730353" cy="43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46275" y="1196250"/>
            <a:ext cx="5041800" cy="26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676250" y="4006213"/>
            <a:ext cx="56154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600" b="1">
                <a:solidFill>
                  <a:srgbClr val="0056B3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General Chemistry [1/2]</a:t>
            </a:r>
            <a:endParaRPr sz="1600" b="1">
              <a:solidFill>
                <a:srgbClr val="0056B3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600" b="0">
                <a:solidFill>
                  <a:srgbClr val="0056B3"/>
                </a:solidFill>
                <a:latin typeface="Barlow Medium" panose="00000700000000000000"/>
                <a:ea typeface="Barlow Medium" panose="00000700000000000000"/>
                <a:cs typeface="Barlow Medium" panose="00000700000000000000"/>
                <a:sym typeface="Barlow Medium" panose="00000700000000000000"/>
              </a:rPr>
              <a:t>Science, Technology, Engineering, and Mathematics</a:t>
            </a:r>
            <a:endParaRPr sz="1600" b="0">
              <a:solidFill>
                <a:srgbClr val="0056B3"/>
              </a:solidFill>
              <a:latin typeface="Barlow Medium" panose="00000700000000000000"/>
              <a:ea typeface="Barlow Medium" panose="00000700000000000000"/>
              <a:cs typeface="Barlow Medium" panose="00000700000000000000"/>
              <a:sym typeface="Barlow Medium" panose="00000700000000000000"/>
            </a:endParaRPr>
          </a:p>
        </p:txBody>
      </p:sp>
      <p:grpSp>
        <p:nvGrpSpPr>
          <p:cNvPr id="22" name="Google Shape;22;p3"/>
          <p:cNvGrpSpPr/>
          <p:nvPr/>
        </p:nvGrpSpPr>
        <p:grpSpPr>
          <a:xfrm>
            <a:off x="-115696" y="4288024"/>
            <a:ext cx="726600" cy="426600"/>
            <a:chOff x="-115696" y="4288024"/>
            <a:chExt cx="726600" cy="426600"/>
          </a:xfrm>
        </p:grpSpPr>
        <p:sp>
          <p:nvSpPr>
            <p:cNvPr id="23" name="Google Shape;23;p3"/>
            <p:cNvSpPr/>
            <p:nvPr/>
          </p:nvSpPr>
          <p:spPr>
            <a:xfrm>
              <a:off x="-115696" y="4288024"/>
              <a:ext cx="726600" cy="426600"/>
            </a:xfrm>
            <a:prstGeom prst="roundRect">
              <a:avLst>
                <a:gd name="adj" fmla="val 16667"/>
              </a:avLst>
            </a:prstGeom>
            <a:solidFill>
              <a:srgbClr val="056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" name="Google Shape;24;p3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291550" y="4352925"/>
              <a:ext cx="221300" cy="298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1 column w/ picture left">
  <p:cSld name="CUSTOM_10_1_1_1_1_1_1_1_1_1_1_2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" name="Google Shape;243;p2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1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1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1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1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1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1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1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1" name="Google Shape;251;p21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1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254" name="Google Shape;254;p21"/>
          <p:cNvSpPr txBox="1">
            <a:spLocks noGrp="1"/>
          </p:cNvSpPr>
          <p:nvPr>
            <p:ph type="title"/>
          </p:nvPr>
        </p:nvSpPr>
        <p:spPr>
          <a:xfrm>
            <a:off x="787950" y="100775"/>
            <a:ext cx="68190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55" name="Google Shape;255;p21"/>
          <p:cNvSpPr txBox="1">
            <a:spLocks noGrp="1"/>
          </p:cNvSpPr>
          <p:nvPr>
            <p:ph type="body" idx="1"/>
          </p:nvPr>
        </p:nvSpPr>
        <p:spPr>
          <a:xfrm>
            <a:off x="4214675" y="766675"/>
            <a:ext cx="4805100" cy="40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One Column with Quote on Left">
  <p:cSld name="CUSTOM_10_1_1_1_1_1_1_1_1_1_1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2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2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Google Shape;266;p22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268" name="Google Shape;268;p22"/>
          <p:cNvSpPr/>
          <p:nvPr/>
        </p:nvSpPr>
        <p:spPr>
          <a:xfrm>
            <a:off x="6287600" y="964500"/>
            <a:ext cx="2685900" cy="370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" name="Google Shape;269;p22"/>
          <p:cNvGrpSpPr/>
          <p:nvPr/>
        </p:nvGrpSpPr>
        <p:grpSpPr>
          <a:xfrm>
            <a:off x="6430137" y="3278099"/>
            <a:ext cx="2400845" cy="1393501"/>
            <a:chOff x="6623400" y="3679849"/>
            <a:chExt cx="2400845" cy="1393501"/>
          </a:xfrm>
        </p:grpSpPr>
        <p:pic>
          <p:nvPicPr>
            <p:cNvPr id="270" name="Google Shape;270;p22"/>
            <p:cNvPicPr preferRelativeResize="0"/>
            <p:nvPr/>
          </p:nvPicPr>
          <p:blipFill>
            <a:blip r:embed="rId10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2"/>
            <p:cNvPicPr preferRelativeResize="0"/>
            <p:nvPr/>
          </p:nvPicPr>
          <p:blipFill>
            <a:blip r:embed="rId11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22"/>
            <p:cNvPicPr preferRelativeResize="0"/>
            <p:nvPr/>
          </p:nvPicPr>
          <p:blipFill>
            <a:blip r:embed="rId12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2"/>
            <p:cNvPicPr preferRelativeResize="0"/>
            <p:nvPr/>
          </p:nvPicPr>
          <p:blipFill>
            <a:blip r:embed="rId13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22"/>
            <p:cNvPicPr preferRelativeResize="0"/>
            <p:nvPr/>
          </p:nvPicPr>
          <p:blipFill>
            <a:blip r:embed="rId14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22"/>
            <p:cNvPicPr preferRelativeResize="0"/>
            <p:nvPr/>
          </p:nvPicPr>
          <p:blipFill>
            <a:blip r:embed="rId15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22"/>
          <p:cNvSpPr txBox="1">
            <a:spLocks noGrp="1"/>
          </p:cNvSpPr>
          <p:nvPr>
            <p:ph type="title"/>
          </p:nvPr>
        </p:nvSpPr>
        <p:spPr>
          <a:xfrm>
            <a:off x="6430100" y="1172775"/>
            <a:ext cx="2400900" cy="3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00" b="0">
                <a:solidFill>
                  <a:srgbClr val="0056B3"/>
                </a:solidFill>
                <a:latin typeface="Barlow Medium" panose="00000700000000000000"/>
                <a:ea typeface="Barlow Medium" panose="00000700000000000000"/>
                <a:cs typeface="Barlow Medium" panose="00000700000000000000"/>
                <a:sym typeface="Barlow Medium" panose="000007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77" name="Google Shape;277;p22"/>
          <p:cNvSpPr txBox="1">
            <a:spLocks noGrp="1"/>
          </p:cNvSpPr>
          <p:nvPr>
            <p:ph type="body" idx="1"/>
          </p:nvPr>
        </p:nvSpPr>
        <p:spPr>
          <a:xfrm>
            <a:off x="151425" y="766675"/>
            <a:ext cx="5955600" cy="40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8" name="Google Shape;278;p22"/>
          <p:cNvSpPr txBox="1">
            <a:spLocks noGrp="1"/>
          </p:cNvSpPr>
          <p:nvPr>
            <p:ph type="title" idx="2"/>
          </p:nvPr>
        </p:nvSpPr>
        <p:spPr>
          <a:xfrm>
            <a:off x="787950" y="100775"/>
            <a:ext cx="68190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One Column with Quote on Right">
  <p:cSld name="CUSTOM_10_1_1_1_1_1_1_1_1_1_1_1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p2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3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3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3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3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3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3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9" name="Google Shape;289;p23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291" name="Google Shape;291;p23"/>
          <p:cNvSpPr/>
          <p:nvPr/>
        </p:nvSpPr>
        <p:spPr>
          <a:xfrm>
            <a:off x="173098" y="998400"/>
            <a:ext cx="2685900" cy="370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3"/>
          <p:cNvGrpSpPr/>
          <p:nvPr/>
        </p:nvGrpSpPr>
        <p:grpSpPr>
          <a:xfrm>
            <a:off x="315635" y="3311999"/>
            <a:ext cx="2400845" cy="1393501"/>
            <a:chOff x="6623400" y="3679849"/>
            <a:chExt cx="2400845" cy="1393501"/>
          </a:xfrm>
        </p:grpSpPr>
        <p:pic>
          <p:nvPicPr>
            <p:cNvPr id="293" name="Google Shape;293;p23"/>
            <p:cNvPicPr preferRelativeResize="0"/>
            <p:nvPr/>
          </p:nvPicPr>
          <p:blipFill>
            <a:blip r:embed="rId10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23"/>
            <p:cNvPicPr preferRelativeResize="0"/>
            <p:nvPr/>
          </p:nvPicPr>
          <p:blipFill>
            <a:blip r:embed="rId11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23"/>
            <p:cNvPicPr preferRelativeResize="0"/>
            <p:nvPr/>
          </p:nvPicPr>
          <p:blipFill>
            <a:blip r:embed="rId12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3"/>
            <p:cNvPicPr preferRelativeResize="0"/>
            <p:nvPr/>
          </p:nvPicPr>
          <p:blipFill>
            <a:blip r:embed="rId13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23"/>
            <p:cNvPicPr preferRelativeResize="0"/>
            <p:nvPr/>
          </p:nvPicPr>
          <p:blipFill>
            <a:blip r:embed="rId14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3"/>
            <p:cNvPicPr preferRelativeResize="0"/>
            <p:nvPr/>
          </p:nvPicPr>
          <p:blipFill>
            <a:blip r:embed="rId15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23"/>
          <p:cNvSpPr txBox="1">
            <a:spLocks noGrp="1"/>
          </p:cNvSpPr>
          <p:nvPr>
            <p:ph type="body" idx="1"/>
          </p:nvPr>
        </p:nvSpPr>
        <p:spPr>
          <a:xfrm>
            <a:off x="3014400" y="766675"/>
            <a:ext cx="5955600" cy="40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0" name="Google Shape;300;p23"/>
          <p:cNvSpPr txBox="1">
            <a:spLocks noGrp="1"/>
          </p:cNvSpPr>
          <p:nvPr>
            <p:ph type="title"/>
          </p:nvPr>
        </p:nvSpPr>
        <p:spPr>
          <a:xfrm>
            <a:off x="787950" y="100775"/>
            <a:ext cx="68190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title" idx="2"/>
          </p:nvPr>
        </p:nvSpPr>
        <p:spPr>
          <a:xfrm>
            <a:off x="315525" y="1172775"/>
            <a:ext cx="2400900" cy="3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600" b="0">
                <a:solidFill>
                  <a:srgbClr val="0056B3"/>
                </a:solidFill>
                <a:latin typeface="Barlow Medium" panose="00000700000000000000"/>
                <a:ea typeface="Barlow Medium" panose="00000700000000000000"/>
                <a:cs typeface="Barlow Medium" panose="00000700000000000000"/>
                <a:sym typeface="Barlow Medium" panose="000007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">
  <p:cSld name="CUSTOM_8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 txBox="1"/>
          <p:nvPr/>
        </p:nvSpPr>
        <p:spPr>
          <a:xfrm>
            <a:off x="587437" y="124650"/>
            <a:ext cx="51819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563C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Icons</a:t>
            </a:r>
            <a:endParaRPr sz="3000" b="1">
              <a:solidFill>
                <a:srgbClr val="0563C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sp>
        <p:nvSpPr>
          <p:cNvPr id="304" name="Google Shape;304;p2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with picture">
  <p:cSld name="CUSTOM_10_1_1_1_1_1_1_1_1_1_1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25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5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5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5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5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5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5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25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17" name="Google Shape;317;p25"/>
          <p:cNvSpPr txBox="1">
            <a:spLocks noGrp="1"/>
          </p:cNvSpPr>
          <p:nvPr>
            <p:ph type="title"/>
          </p:nvPr>
        </p:nvSpPr>
        <p:spPr>
          <a:xfrm>
            <a:off x="787950" y="100775"/>
            <a:ext cx="68190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wledge Check Question">
  <p:cSld name="CUSTOM_10_1_1_1_1_1_1_1_1_1_1_1_1_1_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/>
          <p:nvPr/>
        </p:nvSpPr>
        <p:spPr>
          <a:xfrm>
            <a:off x="-27" y="-19087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 rot="-5400000" flipH="1">
            <a:off x="4709595" y="802661"/>
            <a:ext cx="5178317" cy="3690569"/>
          </a:xfrm>
          <a:custGeom>
            <a:avLst/>
            <a:gdLst/>
            <a:ahLst/>
            <a:cxnLst/>
            <a:rect l="l" t="t" r="r" b="b"/>
            <a:pathLst>
              <a:path w="44430" h="31998" extrusionOk="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22" name="Google Shape;322;p26"/>
          <p:cNvSpPr/>
          <p:nvPr/>
        </p:nvSpPr>
        <p:spPr>
          <a:xfrm flipH="1">
            <a:off x="4" y="4392602"/>
            <a:ext cx="1020835" cy="750907"/>
          </a:xfrm>
          <a:custGeom>
            <a:avLst/>
            <a:gdLst/>
            <a:ahLst/>
            <a:cxnLst/>
            <a:rect l="l" t="t" r="r" b="b"/>
            <a:pathLst>
              <a:path w="15250" h="7108" extrusionOk="0">
                <a:moveTo>
                  <a:pt x="15250" y="0"/>
                </a:moveTo>
                <a:cubicBezTo>
                  <a:pt x="15107" y="0"/>
                  <a:pt x="14964" y="0"/>
                  <a:pt x="14820" y="4"/>
                </a:cubicBezTo>
                <a:cubicBezTo>
                  <a:pt x="11582" y="61"/>
                  <a:pt x="8285" y="555"/>
                  <a:pt x="5394" y="2019"/>
                </a:cubicBezTo>
                <a:cubicBezTo>
                  <a:pt x="3153" y="3146"/>
                  <a:pt x="1174" y="4917"/>
                  <a:pt x="0" y="7108"/>
                </a:cubicBezTo>
                <a:lnTo>
                  <a:pt x="15250" y="7108"/>
                </a:lnTo>
                <a:lnTo>
                  <a:pt x="15250" y="0"/>
                </a:lnTo>
                <a:close/>
              </a:path>
            </a:pathLst>
          </a:custGeom>
          <a:solidFill>
            <a:srgbClr val="244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3" name="Google Shape;323;p2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17150" y="1632775"/>
            <a:ext cx="1635475" cy="187795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6"/>
          <p:cNvSpPr txBox="1">
            <a:spLocks noGrp="1"/>
          </p:cNvSpPr>
          <p:nvPr>
            <p:ph type="body" idx="1"/>
          </p:nvPr>
        </p:nvSpPr>
        <p:spPr>
          <a:xfrm>
            <a:off x="2418850" y="632200"/>
            <a:ext cx="6441000" cy="39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ps">
  <p:cSld name="CUSTOM_10_1_1_1_1_1_1_1_1_1_1_1_1_1_1_2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"/>
          <p:cNvSpPr/>
          <p:nvPr/>
        </p:nvSpPr>
        <p:spPr>
          <a:xfrm>
            <a:off x="-2" y="0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29" name="Google Shape;329;p27"/>
          <p:cNvSpPr/>
          <p:nvPr/>
        </p:nvSpPr>
        <p:spPr>
          <a:xfrm rot="10800000" flipH="1">
            <a:off x="3506300" y="0"/>
            <a:ext cx="5637723" cy="4060226"/>
          </a:xfrm>
          <a:custGeom>
            <a:avLst/>
            <a:gdLst/>
            <a:ahLst/>
            <a:cxnLst/>
            <a:rect l="l" t="t" r="r" b="b"/>
            <a:pathLst>
              <a:path w="44430" h="31998" extrusionOk="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7"/>
          <p:cNvSpPr/>
          <p:nvPr/>
        </p:nvSpPr>
        <p:spPr>
          <a:xfrm>
            <a:off x="2324381" y="3373065"/>
            <a:ext cx="1181925" cy="1181925"/>
          </a:xfrm>
          <a:custGeom>
            <a:avLst/>
            <a:gdLst/>
            <a:ahLst/>
            <a:cxnLst/>
            <a:rect l="l" t="t" r="r" b="b"/>
            <a:pathLst>
              <a:path w="6894" h="6894" extrusionOk="0">
                <a:moveTo>
                  <a:pt x="3447" y="1"/>
                </a:moveTo>
                <a:cubicBezTo>
                  <a:pt x="1543" y="1"/>
                  <a:pt x="0" y="1543"/>
                  <a:pt x="0" y="3447"/>
                </a:cubicBezTo>
                <a:cubicBezTo>
                  <a:pt x="0" y="5351"/>
                  <a:pt x="1543" y="6893"/>
                  <a:pt x="3447" y="6893"/>
                </a:cubicBezTo>
                <a:cubicBezTo>
                  <a:pt x="5351" y="6893"/>
                  <a:pt x="6893" y="5351"/>
                  <a:pt x="6893" y="3447"/>
                </a:cubicBezTo>
                <a:cubicBezTo>
                  <a:pt x="6893" y="1543"/>
                  <a:pt x="5351" y="1"/>
                  <a:pt x="3447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7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56B3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Tips</a:t>
            </a:r>
            <a:endParaRPr sz="2400" b="1">
              <a:solidFill>
                <a:srgbClr val="0056B3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332" name="Google Shape;332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7479" y="1698825"/>
            <a:ext cx="1742751" cy="1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7"/>
          <p:cNvSpPr txBox="1">
            <a:spLocks noGrp="1"/>
          </p:cNvSpPr>
          <p:nvPr>
            <p:ph type="body" idx="1"/>
          </p:nvPr>
        </p:nvSpPr>
        <p:spPr>
          <a:xfrm>
            <a:off x="2263100" y="749800"/>
            <a:ext cx="6596700" cy="38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●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○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■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●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○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■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●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○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■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p">
  <p:cSld name="CUSTOM_10_1_1_1_1_1_1_1_1_1_1_1_1_1_1_2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"/>
          <p:cNvSpPr/>
          <p:nvPr/>
        </p:nvSpPr>
        <p:spPr>
          <a:xfrm>
            <a:off x="-2" y="0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38" name="Google Shape;338;p28"/>
          <p:cNvSpPr/>
          <p:nvPr/>
        </p:nvSpPr>
        <p:spPr>
          <a:xfrm rot="10800000" flipH="1">
            <a:off x="3506300" y="0"/>
            <a:ext cx="5637723" cy="4060226"/>
          </a:xfrm>
          <a:custGeom>
            <a:avLst/>
            <a:gdLst/>
            <a:ahLst/>
            <a:cxnLst/>
            <a:rect l="l" t="t" r="r" b="b"/>
            <a:pathLst>
              <a:path w="44430" h="31998" extrusionOk="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8"/>
          <p:cNvSpPr/>
          <p:nvPr/>
        </p:nvSpPr>
        <p:spPr>
          <a:xfrm>
            <a:off x="2324381" y="3373065"/>
            <a:ext cx="1181925" cy="1181925"/>
          </a:xfrm>
          <a:custGeom>
            <a:avLst/>
            <a:gdLst/>
            <a:ahLst/>
            <a:cxnLst/>
            <a:rect l="l" t="t" r="r" b="b"/>
            <a:pathLst>
              <a:path w="6894" h="6894" extrusionOk="0">
                <a:moveTo>
                  <a:pt x="3447" y="1"/>
                </a:moveTo>
                <a:cubicBezTo>
                  <a:pt x="1543" y="1"/>
                  <a:pt x="0" y="1543"/>
                  <a:pt x="0" y="3447"/>
                </a:cubicBezTo>
                <a:cubicBezTo>
                  <a:pt x="0" y="5351"/>
                  <a:pt x="1543" y="6893"/>
                  <a:pt x="3447" y="6893"/>
                </a:cubicBezTo>
                <a:cubicBezTo>
                  <a:pt x="5351" y="6893"/>
                  <a:pt x="6893" y="5351"/>
                  <a:pt x="6893" y="3447"/>
                </a:cubicBezTo>
                <a:cubicBezTo>
                  <a:pt x="6893" y="1543"/>
                  <a:pt x="5351" y="1"/>
                  <a:pt x="3447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8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56B3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Tip</a:t>
            </a:r>
            <a:endParaRPr sz="2400" b="1">
              <a:solidFill>
                <a:srgbClr val="0056B3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341" name="Google Shape;341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7479" y="1698825"/>
            <a:ext cx="1742751" cy="1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8"/>
          <p:cNvSpPr txBox="1">
            <a:spLocks noGrp="1"/>
          </p:cNvSpPr>
          <p:nvPr>
            <p:ph type="body" idx="1"/>
          </p:nvPr>
        </p:nvSpPr>
        <p:spPr>
          <a:xfrm>
            <a:off x="2263100" y="749800"/>
            <a:ext cx="6596700" cy="38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●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○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■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●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○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■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●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○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■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member">
  <p:cSld name="CUSTOM_10_1_1_1_1_1_1_1_1_1_1_1_1_1_1_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/>
          <p:nvPr/>
        </p:nvSpPr>
        <p:spPr>
          <a:xfrm>
            <a:off x="-2" y="0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47" name="Google Shape;347;p29"/>
          <p:cNvSpPr/>
          <p:nvPr/>
        </p:nvSpPr>
        <p:spPr>
          <a:xfrm>
            <a:off x="5871881" y="3097815"/>
            <a:ext cx="1181925" cy="1181925"/>
          </a:xfrm>
          <a:custGeom>
            <a:avLst/>
            <a:gdLst/>
            <a:ahLst/>
            <a:cxnLst/>
            <a:rect l="l" t="t" r="r" b="b"/>
            <a:pathLst>
              <a:path w="6894" h="6894" extrusionOk="0">
                <a:moveTo>
                  <a:pt x="3447" y="1"/>
                </a:moveTo>
                <a:cubicBezTo>
                  <a:pt x="1543" y="1"/>
                  <a:pt x="0" y="1543"/>
                  <a:pt x="0" y="3447"/>
                </a:cubicBezTo>
                <a:cubicBezTo>
                  <a:pt x="0" y="5351"/>
                  <a:pt x="1543" y="6893"/>
                  <a:pt x="3447" y="6893"/>
                </a:cubicBezTo>
                <a:cubicBezTo>
                  <a:pt x="5351" y="6893"/>
                  <a:pt x="6893" y="5351"/>
                  <a:pt x="6893" y="3447"/>
                </a:cubicBezTo>
                <a:cubicBezTo>
                  <a:pt x="6893" y="1543"/>
                  <a:pt x="5351" y="1"/>
                  <a:pt x="3447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9"/>
          <p:cNvSpPr/>
          <p:nvPr/>
        </p:nvSpPr>
        <p:spPr>
          <a:xfrm rot="5400000">
            <a:off x="-726905" y="733690"/>
            <a:ext cx="5178317" cy="3729287"/>
          </a:xfrm>
          <a:custGeom>
            <a:avLst/>
            <a:gdLst/>
            <a:ahLst/>
            <a:cxnLst/>
            <a:rect l="l" t="t" r="r" b="b"/>
            <a:pathLst>
              <a:path w="44430" h="31998" extrusionOk="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9" name="Google Shape;349;p2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9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56B3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Remember</a:t>
            </a:r>
            <a:endParaRPr sz="2400" b="1">
              <a:solidFill>
                <a:srgbClr val="0056B3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351" name="Google Shape;351;p2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13675" y="1943425"/>
            <a:ext cx="1312900" cy="1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9"/>
          <p:cNvSpPr txBox="1">
            <a:spLocks noGrp="1"/>
          </p:cNvSpPr>
          <p:nvPr>
            <p:ph type="body" idx="1"/>
          </p:nvPr>
        </p:nvSpPr>
        <p:spPr>
          <a:xfrm>
            <a:off x="2263100" y="749800"/>
            <a:ext cx="6596700" cy="38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●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○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■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●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○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■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●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○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2700"/>
              <a:buFont typeface="Open Sans"/>
              <a:buChar char="■"/>
              <a:defRPr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t us Practice w/o answer">
  <p:cSld name="CUSTOM_10_1_1_1_1_1_1_1_1_1_1_1_1_1_1_1_2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0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0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6" name="Google Shape;356;p30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0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0"/>
          <p:cNvSpPr txBox="1"/>
          <p:nvPr/>
        </p:nvSpPr>
        <p:spPr>
          <a:xfrm>
            <a:off x="823500" y="9066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Let’s Practice!</a:t>
            </a:r>
            <a:endParaRPr sz="30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363" name="Google Shape;363;p3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0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65" name="Google Shape;365;p30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6" name="Google Shape;366;p30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77878" y="211777"/>
            <a:ext cx="307251" cy="30762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0"/>
          <p:cNvSpPr txBox="1">
            <a:spLocks noGrp="1"/>
          </p:cNvSpPr>
          <p:nvPr>
            <p:ph type="body" idx="1"/>
          </p:nvPr>
        </p:nvSpPr>
        <p:spPr>
          <a:xfrm>
            <a:off x="192400" y="766663"/>
            <a:ext cx="8777400" cy="40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Physics Generic Cover Slide">
  <p:cSld name="TITLE_2_1_1">
    <p:bg>
      <p:bgPr>
        <a:solidFill>
          <a:srgbClr val="00BE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6617375" y="467175"/>
            <a:ext cx="2288500" cy="21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007" y="564750"/>
            <a:ext cx="1730353" cy="43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446275" y="1196250"/>
            <a:ext cx="5041800" cy="26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/>
          <p:nvPr/>
        </p:nvSpPr>
        <p:spPr>
          <a:xfrm>
            <a:off x="676250" y="4006213"/>
            <a:ext cx="56154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600" b="1">
                <a:solidFill>
                  <a:srgbClr val="0056B3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General Physics [1/2]</a:t>
            </a:r>
            <a:endParaRPr sz="1600" b="1">
              <a:solidFill>
                <a:srgbClr val="0056B3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600" b="0">
                <a:solidFill>
                  <a:srgbClr val="0056B3"/>
                </a:solidFill>
                <a:latin typeface="Barlow Medium" panose="00000700000000000000"/>
                <a:ea typeface="Barlow Medium" panose="00000700000000000000"/>
                <a:cs typeface="Barlow Medium" panose="00000700000000000000"/>
                <a:sym typeface="Barlow Medium" panose="00000700000000000000"/>
              </a:rPr>
              <a:t>Science, Technology, Engineering, and Mathematics</a:t>
            </a:r>
            <a:endParaRPr sz="1600" b="0">
              <a:solidFill>
                <a:srgbClr val="0056B3"/>
              </a:solidFill>
              <a:latin typeface="Barlow Medium" panose="00000700000000000000"/>
              <a:ea typeface="Barlow Medium" panose="00000700000000000000"/>
              <a:cs typeface="Barlow Medium" panose="00000700000000000000"/>
              <a:sym typeface="Barlow Medium" panose="00000700000000000000"/>
            </a:endParaRPr>
          </a:p>
        </p:txBody>
      </p:sp>
      <p:grpSp>
        <p:nvGrpSpPr>
          <p:cNvPr id="30" name="Google Shape;30;p4"/>
          <p:cNvGrpSpPr/>
          <p:nvPr/>
        </p:nvGrpSpPr>
        <p:grpSpPr>
          <a:xfrm>
            <a:off x="-115696" y="4288024"/>
            <a:ext cx="726600" cy="426600"/>
            <a:chOff x="-115696" y="4288024"/>
            <a:chExt cx="726600" cy="426600"/>
          </a:xfrm>
        </p:grpSpPr>
        <p:sp>
          <p:nvSpPr>
            <p:cNvPr id="31" name="Google Shape;31;p4"/>
            <p:cNvSpPr/>
            <p:nvPr/>
          </p:nvSpPr>
          <p:spPr>
            <a:xfrm>
              <a:off x="-115696" y="4288024"/>
              <a:ext cx="726600" cy="426600"/>
            </a:xfrm>
            <a:prstGeom prst="roundRect">
              <a:avLst>
                <a:gd name="adj" fmla="val 16667"/>
              </a:avLst>
            </a:prstGeom>
            <a:solidFill>
              <a:srgbClr val="056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" name="Google Shape;32;p4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219550" y="4352924"/>
              <a:ext cx="309050" cy="296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t us Practice w/ answer">
  <p:cSld name="CUSTOM_10_1_1_1_1_1_1_1_1_1_1_1_1_1_1_1_2_1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1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1" name="Google Shape;371;p3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1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1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1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1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1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1"/>
          <p:cNvSpPr txBox="1"/>
          <p:nvPr/>
        </p:nvSpPr>
        <p:spPr>
          <a:xfrm>
            <a:off x="823500" y="9066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Let’s Practice!</a:t>
            </a:r>
            <a:endParaRPr sz="24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378" name="Google Shape;378;p31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1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80" name="Google Shape;380;p31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p31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77878" y="211777"/>
            <a:ext cx="307251" cy="30762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1"/>
          <p:cNvSpPr txBox="1">
            <a:spLocks noGrp="1"/>
          </p:cNvSpPr>
          <p:nvPr>
            <p:ph type="body" idx="1"/>
          </p:nvPr>
        </p:nvSpPr>
        <p:spPr>
          <a:xfrm>
            <a:off x="192400" y="766675"/>
            <a:ext cx="8777400" cy="29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y it!">
  <p:cSld name="CUSTOM_11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/>
          <p:nvPr/>
        </p:nvSpPr>
        <p:spPr>
          <a:xfrm>
            <a:off x="-2" y="0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2"/>
          <p:cNvSpPr/>
          <p:nvPr/>
        </p:nvSpPr>
        <p:spPr>
          <a:xfrm>
            <a:off x="3582525" y="1197650"/>
            <a:ext cx="5637723" cy="4060226"/>
          </a:xfrm>
          <a:custGeom>
            <a:avLst/>
            <a:gdLst/>
            <a:ahLst/>
            <a:cxnLst/>
            <a:rect l="l" t="t" r="r" b="b"/>
            <a:pathLst>
              <a:path w="44430" h="31998" extrusionOk="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87" name="Google Shape;387;p32"/>
          <p:cNvSpPr/>
          <p:nvPr/>
        </p:nvSpPr>
        <p:spPr>
          <a:xfrm>
            <a:off x="649368" y="2452315"/>
            <a:ext cx="1181925" cy="1181925"/>
          </a:xfrm>
          <a:custGeom>
            <a:avLst/>
            <a:gdLst/>
            <a:ahLst/>
            <a:cxnLst/>
            <a:rect l="l" t="t" r="r" b="b"/>
            <a:pathLst>
              <a:path w="6894" h="6894" extrusionOk="0">
                <a:moveTo>
                  <a:pt x="3447" y="1"/>
                </a:moveTo>
                <a:cubicBezTo>
                  <a:pt x="1543" y="1"/>
                  <a:pt x="0" y="1543"/>
                  <a:pt x="0" y="3447"/>
                </a:cubicBezTo>
                <a:cubicBezTo>
                  <a:pt x="0" y="5351"/>
                  <a:pt x="1543" y="6893"/>
                  <a:pt x="3447" y="6893"/>
                </a:cubicBezTo>
                <a:cubicBezTo>
                  <a:pt x="5351" y="6893"/>
                  <a:pt x="6893" y="5351"/>
                  <a:pt x="6893" y="3447"/>
                </a:cubicBezTo>
                <a:cubicBezTo>
                  <a:pt x="6893" y="1543"/>
                  <a:pt x="5351" y="1"/>
                  <a:pt x="3447" y="1"/>
                </a:cubicBezTo>
                <a:close/>
              </a:path>
            </a:pathLst>
          </a:custGeom>
          <a:solidFill>
            <a:srgbClr val="244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Google Shape;388;p3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2"/>
          <p:cNvSpPr txBox="1">
            <a:spLocks noGrp="1"/>
          </p:cNvSpPr>
          <p:nvPr>
            <p:ph type="sldNum" idx="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90" name="Google Shape;390;p32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6C142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Try It!</a:t>
            </a:r>
            <a:endParaRPr sz="3000">
              <a:solidFill>
                <a:srgbClr val="F6C142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391" name="Google Shape;391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50629" y="1876156"/>
            <a:ext cx="1281627" cy="170849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2"/>
          <p:cNvSpPr txBox="1"/>
          <p:nvPr/>
        </p:nvSpPr>
        <p:spPr>
          <a:xfrm>
            <a:off x="2007450" y="740975"/>
            <a:ext cx="6871200" cy="3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6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32"/>
          <p:cNvSpPr txBox="1"/>
          <p:nvPr/>
        </p:nvSpPr>
        <p:spPr>
          <a:xfrm>
            <a:off x="2125650" y="639025"/>
            <a:ext cx="67530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32"/>
          <p:cNvSpPr txBox="1">
            <a:spLocks noGrp="1"/>
          </p:cNvSpPr>
          <p:nvPr>
            <p:ph type="body" idx="1"/>
          </p:nvPr>
        </p:nvSpPr>
        <p:spPr>
          <a:xfrm>
            <a:off x="1988650" y="749788"/>
            <a:ext cx="6871200" cy="38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●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○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■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●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○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■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●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○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■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eck Your Understanding">
  <p:cSld name="CUSTOM_10_1_1_1_1_1_1_1_1_1_1_1_1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3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8" name="Google Shape;398;p3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3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3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3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3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3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3"/>
          <p:cNvSpPr txBox="1"/>
          <p:nvPr/>
        </p:nvSpPr>
        <p:spPr>
          <a:xfrm>
            <a:off x="823500" y="9066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Check Your Understanding</a:t>
            </a:r>
            <a:endParaRPr sz="24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405" name="Google Shape;405;p3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3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407" name="Google Shape;407;p33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8" name="Google Shape;408;p33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85060" y="196262"/>
            <a:ext cx="307249" cy="33509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3"/>
          <p:cNvSpPr txBox="1">
            <a:spLocks noGrp="1"/>
          </p:cNvSpPr>
          <p:nvPr>
            <p:ph type="body" idx="1"/>
          </p:nvPr>
        </p:nvSpPr>
        <p:spPr>
          <a:xfrm>
            <a:off x="192400" y="766675"/>
            <a:ext cx="8777400" cy="16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  <a:defRPr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0" name="Google Shape;410;p33"/>
          <p:cNvSpPr txBox="1">
            <a:spLocks noGrp="1"/>
          </p:cNvSpPr>
          <p:nvPr>
            <p:ph type="subTitle" idx="2"/>
          </p:nvPr>
        </p:nvSpPr>
        <p:spPr>
          <a:xfrm>
            <a:off x="192600" y="2478975"/>
            <a:ext cx="8777400" cy="23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t's Sum It Up">
  <p:cSld name="CUSTOM_10_1_1_1_1_1_1_1_1_1_1_1_1_1_1_1_1_3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4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4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414" name="Google Shape;414;p34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5" name="Google Shape;415;p34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4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4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4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4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4"/>
          <p:cNvSpPr txBox="1"/>
          <p:nvPr/>
        </p:nvSpPr>
        <p:spPr>
          <a:xfrm>
            <a:off x="823500" y="9066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Let’s Sum It Up!</a:t>
            </a:r>
            <a:endParaRPr sz="24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422" name="Google Shape;422;p34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4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4" name="Google Shape;424;p3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75875" y="215749"/>
            <a:ext cx="313176" cy="31332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4"/>
          <p:cNvSpPr txBox="1">
            <a:spLocks noGrp="1"/>
          </p:cNvSpPr>
          <p:nvPr>
            <p:ph type="body" idx="1"/>
          </p:nvPr>
        </p:nvSpPr>
        <p:spPr>
          <a:xfrm>
            <a:off x="192400" y="766663"/>
            <a:ext cx="8777400" cy="40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Formula">
  <p:cSld name="CUSTOM_10_1_1_1_1_1_1_1_1_1_1_1_1_1_1_1_1_2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9" name="Google Shape;429;p35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5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5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5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5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5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5"/>
          <p:cNvSpPr txBox="1"/>
          <p:nvPr/>
        </p:nvSpPr>
        <p:spPr>
          <a:xfrm>
            <a:off x="823500" y="9066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Key Formula</a:t>
            </a:r>
            <a:endParaRPr sz="24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436" name="Google Shape;436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5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438" name="Google Shape;438;p35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9" name="Google Shape;439;p3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63050" y="196267"/>
            <a:ext cx="338841" cy="33884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5"/>
          <p:cNvSpPr txBox="1">
            <a:spLocks noGrp="1"/>
          </p:cNvSpPr>
          <p:nvPr>
            <p:ph type="body" idx="1"/>
          </p:nvPr>
        </p:nvSpPr>
        <p:spPr>
          <a:xfrm>
            <a:off x="192400" y="766663"/>
            <a:ext cx="8777400" cy="40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■"/>
              <a:defRPr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Credits and Bibliography in 1 slide">
  <p:cSld name="CUSTOM_10_1_1_1_1_1_1_1_1_1_1_1_1_1_1_1_1_1_2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7"/>
          <p:cNvSpPr/>
          <p:nvPr/>
        </p:nvSpPr>
        <p:spPr>
          <a:xfrm>
            <a:off x="-9700" y="6850"/>
            <a:ext cx="4603200" cy="51435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7"/>
          <p:cNvSpPr txBox="1"/>
          <p:nvPr/>
        </p:nvSpPr>
        <p:spPr>
          <a:xfrm>
            <a:off x="846700" y="685025"/>
            <a:ext cx="28362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Photo Credits</a:t>
            </a:r>
            <a:endParaRPr sz="2400" b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sp>
        <p:nvSpPr>
          <p:cNvPr id="454" name="Google Shape;454;p37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455" name="Google Shape;455;p37"/>
          <p:cNvSpPr txBox="1"/>
          <p:nvPr/>
        </p:nvSpPr>
        <p:spPr>
          <a:xfrm>
            <a:off x="5571100" y="685025"/>
            <a:ext cx="28362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72D7B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Bibliography</a:t>
            </a:r>
            <a:endParaRPr sz="2400" b="0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72D7B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456" name="Google Shape;456;p3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37"/>
          <p:cNvGrpSpPr/>
          <p:nvPr/>
        </p:nvGrpSpPr>
        <p:grpSpPr>
          <a:xfrm>
            <a:off x="63175" y="3733124"/>
            <a:ext cx="2400845" cy="1393501"/>
            <a:chOff x="6623400" y="3679849"/>
            <a:chExt cx="2400845" cy="1393501"/>
          </a:xfrm>
        </p:grpSpPr>
        <p:pic>
          <p:nvPicPr>
            <p:cNvPr id="458" name="Google Shape;458;p37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37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37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37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37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37"/>
            <p:cNvPicPr preferRelativeResize="0"/>
            <p:nvPr/>
          </p:nvPicPr>
          <p:blipFill>
            <a:blip r:embed="rId8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4" name="Google Shape;464;p37"/>
          <p:cNvSpPr txBox="1">
            <a:spLocks noGrp="1"/>
          </p:cNvSpPr>
          <p:nvPr>
            <p:ph type="body" idx="1"/>
          </p:nvPr>
        </p:nvSpPr>
        <p:spPr>
          <a:xfrm>
            <a:off x="192400" y="1242075"/>
            <a:ext cx="4214700" cy="35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65" name="Google Shape;465;p37"/>
          <p:cNvSpPr txBox="1">
            <a:spLocks noGrp="1"/>
          </p:cNvSpPr>
          <p:nvPr>
            <p:ph type="body" idx="2"/>
          </p:nvPr>
        </p:nvSpPr>
        <p:spPr>
          <a:xfrm>
            <a:off x="4761050" y="1394475"/>
            <a:ext cx="4214700" cy="35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1400"/>
              <a:buFont typeface="Open Sans"/>
              <a:buChar char="●"/>
              <a:defRPr sz="14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1400"/>
              <a:buFont typeface="Open Sans"/>
              <a:buChar char="○"/>
              <a:defRPr sz="14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1400"/>
              <a:buFont typeface="Open Sans"/>
              <a:buChar char="■"/>
              <a:defRPr sz="14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1400"/>
              <a:buFont typeface="Open Sans"/>
              <a:buChar char="●"/>
              <a:defRPr sz="14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1400"/>
              <a:buFont typeface="Open Sans"/>
              <a:buChar char="○"/>
              <a:defRPr sz="14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1400"/>
              <a:buFont typeface="Open Sans"/>
              <a:buChar char="■"/>
              <a:defRPr sz="14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1400"/>
              <a:buFont typeface="Open Sans"/>
              <a:buChar char="●"/>
              <a:defRPr sz="14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1400"/>
              <a:buFont typeface="Open Sans"/>
              <a:buChar char="○"/>
              <a:defRPr sz="14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1400"/>
              <a:buFont typeface="Open Sans"/>
              <a:buChar char="■"/>
              <a:defRPr sz="14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Credits slide">
  <p:cSld name="CUSTOM_10_1_1_1_1_1_1_1_1_1_1_1_1_1_1_1_1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8"/>
          <p:cNvSpPr/>
          <p:nvPr/>
        </p:nvSpPr>
        <p:spPr>
          <a:xfrm>
            <a:off x="-9700" y="6850"/>
            <a:ext cx="9144000" cy="51435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8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469" name="Google Shape;469;p3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0" name="Google Shape;470;p38"/>
          <p:cNvGrpSpPr/>
          <p:nvPr/>
        </p:nvGrpSpPr>
        <p:grpSpPr>
          <a:xfrm>
            <a:off x="63175" y="3733124"/>
            <a:ext cx="2400845" cy="1393501"/>
            <a:chOff x="6623400" y="3679849"/>
            <a:chExt cx="2400845" cy="1393501"/>
          </a:xfrm>
        </p:grpSpPr>
        <p:pic>
          <p:nvPicPr>
            <p:cNvPr id="471" name="Google Shape;471;p38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38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38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p38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38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38"/>
            <p:cNvPicPr preferRelativeResize="0"/>
            <p:nvPr/>
          </p:nvPicPr>
          <p:blipFill>
            <a:blip r:embed="rId8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7" name="Google Shape;477;p38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Photo Credits</a:t>
            </a:r>
            <a:endParaRPr sz="3000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sp>
        <p:nvSpPr>
          <p:cNvPr id="478" name="Google Shape;478;p38"/>
          <p:cNvSpPr txBox="1">
            <a:spLocks noGrp="1"/>
          </p:cNvSpPr>
          <p:nvPr>
            <p:ph type="body" idx="1"/>
          </p:nvPr>
        </p:nvSpPr>
        <p:spPr>
          <a:xfrm>
            <a:off x="192400" y="766663"/>
            <a:ext cx="8777400" cy="40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bliography slide">
  <p:cSld name="CUSTOM_10_1_1_1_1_1_1_1_1_1_1_1_1_1_1_1_1_1_1_1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9"/>
          <p:cNvSpPr/>
          <p:nvPr/>
        </p:nvSpPr>
        <p:spPr>
          <a:xfrm>
            <a:off x="-9700" y="6850"/>
            <a:ext cx="9144000" cy="51435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9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482" name="Google Shape;482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39"/>
          <p:cNvGrpSpPr/>
          <p:nvPr/>
        </p:nvGrpSpPr>
        <p:grpSpPr>
          <a:xfrm>
            <a:off x="63175" y="3733124"/>
            <a:ext cx="2400845" cy="1393501"/>
            <a:chOff x="6623400" y="3679849"/>
            <a:chExt cx="2400845" cy="1393501"/>
          </a:xfrm>
        </p:grpSpPr>
        <p:pic>
          <p:nvPicPr>
            <p:cNvPr id="484" name="Google Shape;484;p39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39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39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39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39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39"/>
            <p:cNvPicPr preferRelativeResize="0"/>
            <p:nvPr/>
          </p:nvPicPr>
          <p:blipFill>
            <a:blip r:embed="rId8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0" name="Google Shape;490;p39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Bibliography</a:t>
            </a:r>
            <a:endParaRPr sz="3000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sp>
        <p:nvSpPr>
          <p:cNvPr id="491" name="Google Shape;491;p39"/>
          <p:cNvSpPr txBox="1">
            <a:spLocks noGrp="1"/>
          </p:cNvSpPr>
          <p:nvPr>
            <p:ph type="body" idx="1"/>
          </p:nvPr>
        </p:nvSpPr>
        <p:spPr>
          <a:xfrm>
            <a:off x="192400" y="766663"/>
            <a:ext cx="8777400" cy="40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Text only">
  <p:cSld name="CUSTOM_10_1_1_1_1_2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0"/>
          <p:cNvSpPr/>
          <p:nvPr/>
        </p:nvSpPr>
        <p:spPr>
          <a:xfrm>
            <a:off x="-9700" y="0"/>
            <a:ext cx="9144000" cy="51504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0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grpSp>
        <p:nvGrpSpPr>
          <p:cNvPr id="495" name="Google Shape;495;p40"/>
          <p:cNvGrpSpPr/>
          <p:nvPr/>
        </p:nvGrpSpPr>
        <p:grpSpPr>
          <a:xfrm>
            <a:off x="139375" y="3733124"/>
            <a:ext cx="2400845" cy="1393501"/>
            <a:chOff x="6623400" y="3679849"/>
            <a:chExt cx="2400845" cy="1393501"/>
          </a:xfrm>
        </p:grpSpPr>
        <p:pic>
          <p:nvPicPr>
            <p:cNvPr id="496" name="Google Shape;496;p40"/>
            <p:cNvPicPr preferRelativeResize="0"/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40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40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40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40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p40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2" name="Google Shape;502;p4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60286" y="25455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0"/>
          <p:cNvSpPr txBox="1">
            <a:spLocks noGrp="1"/>
          </p:cNvSpPr>
          <p:nvPr>
            <p:ph type="body" idx="1"/>
          </p:nvPr>
        </p:nvSpPr>
        <p:spPr>
          <a:xfrm>
            <a:off x="192400" y="655675"/>
            <a:ext cx="8777400" cy="4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Biology Generic Cover Slide 1">
  <p:cSld name="TITLE_2_1_3_1">
    <p:bg>
      <p:bgPr>
        <a:solidFill>
          <a:srgbClr val="00BEFF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41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6943725" y="429700"/>
            <a:ext cx="1800225" cy="22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stone Project Generic Cover Slide">
  <p:cSld name="TITLE_2_1">
    <p:bg>
      <p:bgPr>
        <a:solidFill>
          <a:srgbClr val="00BEFF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6474775" y="419925"/>
            <a:ext cx="2564450" cy="23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007" y="564750"/>
            <a:ext cx="1730353" cy="430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446275" y="1196250"/>
            <a:ext cx="5041800" cy="26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/>
          <p:nvPr/>
        </p:nvSpPr>
        <p:spPr>
          <a:xfrm>
            <a:off x="676250" y="4006213"/>
            <a:ext cx="56154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600" b="1">
                <a:solidFill>
                  <a:srgbClr val="0056B3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Capstone Project</a:t>
            </a:r>
            <a:endParaRPr sz="1600" b="1">
              <a:solidFill>
                <a:srgbClr val="0056B3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600" b="0">
                <a:solidFill>
                  <a:srgbClr val="0056B3"/>
                </a:solidFill>
                <a:latin typeface="Barlow Medium" panose="00000700000000000000"/>
                <a:ea typeface="Barlow Medium" panose="00000700000000000000"/>
                <a:cs typeface="Barlow Medium" panose="00000700000000000000"/>
                <a:sym typeface="Barlow Medium" panose="00000700000000000000"/>
              </a:rPr>
              <a:t>Science, Technology, Engineering, and Mathematics</a:t>
            </a:r>
            <a:endParaRPr sz="1600" b="0">
              <a:solidFill>
                <a:srgbClr val="0056B3"/>
              </a:solidFill>
              <a:latin typeface="Barlow Medium" panose="00000700000000000000"/>
              <a:ea typeface="Barlow Medium" panose="00000700000000000000"/>
              <a:cs typeface="Barlow Medium" panose="00000700000000000000"/>
              <a:sym typeface="Barlow Medium" panose="00000700000000000000"/>
            </a:endParaRPr>
          </a:p>
        </p:txBody>
      </p:sp>
      <p:grpSp>
        <p:nvGrpSpPr>
          <p:cNvPr id="38" name="Google Shape;38;p5"/>
          <p:cNvGrpSpPr/>
          <p:nvPr/>
        </p:nvGrpSpPr>
        <p:grpSpPr>
          <a:xfrm>
            <a:off x="-115696" y="4288024"/>
            <a:ext cx="726600" cy="426600"/>
            <a:chOff x="-115696" y="4288024"/>
            <a:chExt cx="726600" cy="426600"/>
          </a:xfrm>
        </p:grpSpPr>
        <p:sp>
          <p:nvSpPr>
            <p:cNvPr id="39" name="Google Shape;39;p5"/>
            <p:cNvSpPr/>
            <p:nvPr/>
          </p:nvSpPr>
          <p:spPr>
            <a:xfrm>
              <a:off x="-115696" y="4288024"/>
              <a:ext cx="726600" cy="426600"/>
            </a:xfrm>
            <a:prstGeom prst="roundRect">
              <a:avLst>
                <a:gd name="adj" fmla="val 16667"/>
              </a:avLst>
            </a:prstGeom>
            <a:solidFill>
              <a:srgbClr val="056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" name="Google Shape;40;p5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190250" y="4326625"/>
              <a:ext cx="374225" cy="350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Side Picture on Left 1">
  <p:cSld name="CUSTOM_10_1_1_1_1_3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2"/>
          <p:cNvSpPr/>
          <p:nvPr/>
        </p:nvSpPr>
        <p:spPr>
          <a:xfrm>
            <a:off x="-9700" y="0"/>
            <a:ext cx="5752200" cy="51504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2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grpSp>
        <p:nvGrpSpPr>
          <p:cNvPr id="509" name="Google Shape;509;p42"/>
          <p:cNvGrpSpPr/>
          <p:nvPr/>
        </p:nvGrpSpPr>
        <p:grpSpPr>
          <a:xfrm>
            <a:off x="139375" y="3733124"/>
            <a:ext cx="2400845" cy="1393501"/>
            <a:chOff x="6623400" y="3679849"/>
            <a:chExt cx="2400845" cy="1393501"/>
          </a:xfrm>
        </p:grpSpPr>
        <p:pic>
          <p:nvPicPr>
            <p:cNvPr id="510" name="Google Shape;510;p42"/>
            <p:cNvPicPr preferRelativeResize="0"/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42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42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42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" name="Google Shape;514;p42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42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6" name="Google Shape;516;p42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60286" y="254556"/>
            <a:ext cx="831223" cy="2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Side Picture on Right">
  <p:cSld name="CUSTOM_10_1_1_1_1_3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3"/>
          <p:cNvSpPr/>
          <p:nvPr/>
        </p:nvSpPr>
        <p:spPr>
          <a:xfrm>
            <a:off x="3391800" y="-3450"/>
            <a:ext cx="5752200" cy="51504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grpSp>
        <p:nvGrpSpPr>
          <p:cNvPr id="520" name="Google Shape;520;p43"/>
          <p:cNvGrpSpPr/>
          <p:nvPr/>
        </p:nvGrpSpPr>
        <p:grpSpPr>
          <a:xfrm>
            <a:off x="3540875" y="3729674"/>
            <a:ext cx="2400845" cy="1393501"/>
            <a:chOff x="6623400" y="3679849"/>
            <a:chExt cx="2400845" cy="1393501"/>
          </a:xfrm>
        </p:grpSpPr>
        <p:pic>
          <p:nvPicPr>
            <p:cNvPr id="521" name="Google Shape;521;p43"/>
            <p:cNvPicPr preferRelativeResize="0"/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" name="Google Shape;522;p43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43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43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43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43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7" name="Google Shape;527;p4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8148586" y="213231"/>
            <a:ext cx="831223" cy="2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One Column with Quote on Left 1">
  <p:cSld name="CUSTOM_10_1_1_1_1_1_1_1_1_1_1_1_2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0" name="Google Shape;530;p44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4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4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4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4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4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4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8" name="Google Shape;538;p44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540" name="Google Shape;540;p44"/>
          <p:cNvSpPr/>
          <p:nvPr/>
        </p:nvSpPr>
        <p:spPr>
          <a:xfrm>
            <a:off x="6287600" y="964500"/>
            <a:ext cx="2685900" cy="370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44"/>
          <p:cNvGrpSpPr/>
          <p:nvPr/>
        </p:nvGrpSpPr>
        <p:grpSpPr>
          <a:xfrm>
            <a:off x="6430137" y="3278099"/>
            <a:ext cx="2400845" cy="1393501"/>
            <a:chOff x="6623400" y="3679849"/>
            <a:chExt cx="2400845" cy="1393501"/>
          </a:xfrm>
        </p:grpSpPr>
        <p:pic>
          <p:nvPicPr>
            <p:cNvPr id="542" name="Google Shape;542;p44"/>
            <p:cNvPicPr preferRelativeResize="0"/>
            <p:nvPr/>
          </p:nvPicPr>
          <p:blipFill>
            <a:blip r:embed="rId10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p44"/>
            <p:cNvPicPr preferRelativeResize="0"/>
            <p:nvPr/>
          </p:nvPicPr>
          <p:blipFill>
            <a:blip r:embed="rId11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44"/>
            <p:cNvPicPr preferRelativeResize="0"/>
            <p:nvPr/>
          </p:nvPicPr>
          <p:blipFill>
            <a:blip r:embed="rId12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44"/>
            <p:cNvPicPr preferRelativeResize="0"/>
            <p:nvPr/>
          </p:nvPicPr>
          <p:blipFill>
            <a:blip r:embed="rId13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44"/>
            <p:cNvPicPr preferRelativeResize="0"/>
            <p:nvPr/>
          </p:nvPicPr>
          <p:blipFill>
            <a:blip r:embed="rId14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44"/>
            <p:cNvPicPr preferRelativeResize="0"/>
            <p:nvPr/>
          </p:nvPicPr>
          <p:blipFill>
            <a:blip r:embed="rId15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8" name="Google Shape;548;p44"/>
          <p:cNvSpPr txBox="1">
            <a:spLocks noGrp="1"/>
          </p:cNvSpPr>
          <p:nvPr>
            <p:ph type="title"/>
          </p:nvPr>
        </p:nvSpPr>
        <p:spPr>
          <a:xfrm>
            <a:off x="821925" y="61650"/>
            <a:ext cx="6637200" cy="5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549" name="Google Shape;549;p44"/>
          <p:cNvSpPr txBox="1">
            <a:spLocks noGrp="1"/>
          </p:cNvSpPr>
          <p:nvPr>
            <p:ph type="subTitle" idx="1"/>
          </p:nvPr>
        </p:nvSpPr>
        <p:spPr>
          <a:xfrm>
            <a:off x="6439328" y="1130150"/>
            <a:ext cx="2400900" cy="3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56B3"/>
                </a:solidFill>
                <a:latin typeface="Barlow Medium" panose="00000700000000000000"/>
                <a:ea typeface="Barlow Medium" panose="00000700000000000000"/>
                <a:cs typeface="Barlow Medium" panose="00000700000000000000"/>
                <a:sym typeface="Barlow Medium" panose="000007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44"/>
          <p:cNvSpPr txBox="1">
            <a:spLocks noGrp="1"/>
          </p:cNvSpPr>
          <p:nvPr>
            <p:ph type="body" idx="2"/>
          </p:nvPr>
        </p:nvSpPr>
        <p:spPr>
          <a:xfrm>
            <a:off x="139375" y="824600"/>
            <a:ext cx="5943000" cy="3938700"/>
          </a:xfrm>
          <a:prstGeom prst="rect">
            <a:avLst/>
          </a:prstGeom>
        </p:spPr>
        <p:txBody>
          <a:bodyPr spcFirstLastPara="1" wrap="square" lIns="91425" tIns="91425" rIns="620150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Biology Generic Cover Slide">
  <p:cSld name="TITLE_2_1_3">
    <p:bg>
      <p:bgPr>
        <a:solidFill>
          <a:srgbClr val="00BEFF"/>
        </a:solid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6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6943725" y="429700"/>
            <a:ext cx="1800225" cy="22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007" y="564750"/>
            <a:ext cx="1730353" cy="430999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6"/>
          <p:cNvSpPr txBox="1"/>
          <p:nvPr/>
        </p:nvSpPr>
        <p:spPr>
          <a:xfrm>
            <a:off x="676250" y="4006213"/>
            <a:ext cx="56154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600" b="1">
                <a:solidFill>
                  <a:srgbClr val="0056B3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General Biology 1/2</a:t>
            </a:r>
            <a:endParaRPr sz="1600" b="1">
              <a:solidFill>
                <a:srgbClr val="0056B3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600" b="0">
                <a:solidFill>
                  <a:srgbClr val="0056B3"/>
                </a:solidFill>
                <a:latin typeface="Barlow Medium" panose="00000700000000000000"/>
                <a:ea typeface="Barlow Medium" panose="00000700000000000000"/>
                <a:cs typeface="Barlow Medium" panose="00000700000000000000"/>
                <a:sym typeface="Barlow Medium" panose="00000700000000000000"/>
              </a:rPr>
              <a:t>Science, Technology, Engineering, and Mathematics</a:t>
            </a:r>
            <a:endParaRPr sz="1600" b="0">
              <a:solidFill>
                <a:srgbClr val="0056B3"/>
              </a:solidFill>
              <a:latin typeface="Barlow Medium" panose="00000700000000000000"/>
              <a:ea typeface="Barlow Medium" panose="00000700000000000000"/>
              <a:cs typeface="Barlow Medium" panose="00000700000000000000"/>
              <a:sym typeface="Barlow Medium" panose="00000700000000000000"/>
            </a:endParaRPr>
          </a:p>
        </p:txBody>
      </p:sp>
      <p:grpSp>
        <p:nvGrpSpPr>
          <p:cNvPr id="559" name="Google Shape;559;p46"/>
          <p:cNvGrpSpPr/>
          <p:nvPr/>
        </p:nvGrpSpPr>
        <p:grpSpPr>
          <a:xfrm>
            <a:off x="-115696" y="4288024"/>
            <a:ext cx="726600" cy="426600"/>
            <a:chOff x="-115696" y="4288024"/>
            <a:chExt cx="726600" cy="426600"/>
          </a:xfrm>
        </p:grpSpPr>
        <p:sp>
          <p:nvSpPr>
            <p:cNvPr id="560" name="Google Shape;560;p46"/>
            <p:cNvSpPr/>
            <p:nvPr/>
          </p:nvSpPr>
          <p:spPr>
            <a:xfrm>
              <a:off x="-115696" y="4288024"/>
              <a:ext cx="726600" cy="426600"/>
            </a:xfrm>
            <a:prstGeom prst="roundRect">
              <a:avLst>
                <a:gd name="adj" fmla="val 16667"/>
              </a:avLst>
            </a:prstGeom>
            <a:solidFill>
              <a:srgbClr val="056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61" name="Google Shape;561;p46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237424" y="4323000"/>
              <a:ext cx="285700" cy="353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Chemistry Generic Cover Slide">
  <p:cSld name="TITLE_2_1_2">
    <p:bg>
      <p:bgPr>
        <a:solidFill>
          <a:srgbClr val="00BEFF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47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7127525" y="599825"/>
            <a:ext cx="1654525" cy="22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007" y="564750"/>
            <a:ext cx="1730353" cy="430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7"/>
          <p:cNvSpPr txBox="1"/>
          <p:nvPr/>
        </p:nvSpPr>
        <p:spPr>
          <a:xfrm>
            <a:off x="676250" y="4006213"/>
            <a:ext cx="56154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600" b="1">
                <a:solidFill>
                  <a:srgbClr val="0056B3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General Chemistry 1/2</a:t>
            </a:r>
            <a:endParaRPr sz="1600" b="1">
              <a:solidFill>
                <a:srgbClr val="0056B3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600" b="0">
                <a:solidFill>
                  <a:srgbClr val="0056B3"/>
                </a:solidFill>
                <a:latin typeface="Barlow Medium" panose="00000700000000000000"/>
                <a:ea typeface="Barlow Medium" panose="00000700000000000000"/>
                <a:cs typeface="Barlow Medium" panose="00000700000000000000"/>
                <a:sym typeface="Barlow Medium" panose="00000700000000000000"/>
              </a:rPr>
              <a:t>Science, Technology, Engineering, and Mathematics</a:t>
            </a:r>
            <a:endParaRPr sz="1600" b="0">
              <a:solidFill>
                <a:srgbClr val="0056B3"/>
              </a:solidFill>
              <a:latin typeface="Barlow Medium" panose="00000700000000000000"/>
              <a:ea typeface="Barlow Medium" panose="00000700000000000000"/>
              <a:cs typeface="Barlow Medium" panose="00000700000000000000"/>
              <a:sym typeface="Barlow Medium" panose="00000700000000000000"/>
            </a:endParaRPr>
          </a:p>
        </p:txBody>
      </p:sp>
      <p:grpSp>
        <p:nvGrpSpPr>
          <p:cNvPr id="566" name="Google Shape;566;p47"/>
          <p:cNvGrpSpPr/>
          <p:nvPr/>
        </p:nvGrpSpPr>
        <p:grpSpPr>
          <a:xfrm>
            <a:off x="-115696" y="4288024"/>
            <a:ext cx="726600" cy="426600"/>
            <a:chOff x="-115696" y="4288024"/>
            <a:chExt cx="726600" cy="426600"/>
          </a:xfrm>
        </p:grpSpPr>
        <p:sp>
          <p:nvSpPr>
            <p:cNvPr id="567" name="Google Shape;567;p47"/>
            <p:cNvSpPr/>
            <p:nvPr/>
          </p:nvSpPr>
          <p:spPr>
            <a:xfrm>
              <a:off x="-115696" y="4288024"/>
              <a:ext cx="726600" cy="426600"/>
            </a:xfrm>
            <a:prstGeom prst="roundRect">
              <a:avLst>
                <a:gd name="adj" fmla="val 16667"/>
              </a:avLst>
            </a:prstGeom>
            <a:solidFill>
              <a:srgbClr val="056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68" name="Google Shape;568;p47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291550" y="4352925"/>
              <a:ext cx="221300" cy="298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Physics Generic Cover Slide">
  <p:cSld name="TITLE_2_1_1">
    <p:bg>
      <p:bgPr>
        <a:solidFill>
          <a:srgbClr val="00BEFF"/>
        </a:soli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8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6617375" y="467175"/>
            <a:ext cx="2288500" cy="21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007" y="564750"/>
            <a:ext cx="1730353" cy="430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8"/>
          <p:cNvSpPr txBox="1"/>
          <p:nvPr/>
        </p:nvSpPr>
        <p:spPr>
          <a:xfrm>
            <a:off x="676250" y="4006213"/>
            <a:ext cx="56154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600" b="1">
                <a:solidFill>
                  <a:srgbClr val="0056B3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General Physics 1/2</a:t>
            </a:r>
            <a:endParaRPr sz="1600" b="1">
              <a:solidFill>
                <a:srgbClr val="0056B3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600" b="0">
                <a:solidFill>
                  <a:srgbClr val="0056B3"/>
                </a:solidFill>
                <a:latin typeface="Barlow Medium" panose="00000700000000000000"/>
                <a:ea typeface="Barlow Medium" panose="00000700000000000000"/>
                <a:cs typeface="Barlow Medium" panose="00000700000000000000"/>
                <a:sym typeface="Barlow Medium" panose="00000700000000000000"/>
              </a:rPr>
              <a:t>Science, Technology, Engineering, and Mathematics</a:t>
            </a:r>
            <a:endParaRPr sz="1600" b="0">
              <a:solidFill>
                <a:srgbClr val="0056B3"/>
              </a:solidFill>
              <a:latin typeface="Barlow Medium" panose="00000700000000000000"/>
              <a:ea typeface="Barlow Medium" panose="00000700000000000000"/>
              <a:cs typeface="Barlow Medium" panose="00000700000000000000"/>
              <a:sym typeface="Barlow Medium" panose="00000700000000000000"/>
            </a:endParaRPr>
          </a:p>
        </p:txBody>
      </p:sp>
      <p:grpSp>
        <p:nvGrpSpPr>
          <p:cNvPr id="573" name="Google Shape;573;p48"/>
          <p:cNvGrpSpPr/>
          <p:nvPr/>
        </p:nvGrpSpPr>
        <p:grpSpPr>
          <a:xfrm>
            <a:off x="-115696" y="4288024"/>
            <a:ext cx="726600" cy="426600"/>
            <a:chOff x="-115696" y="4288024"/>
            <a:chExt cx="726600" cy="426600"/>
          </a:xfrm>
        </p:grpSpPr>
        <p:sp>
          <p:nvSpPr>
            <p:cNvPr id="574" name="Google Shape;574;p48"/>
            <p:cNvSpPr/>
            <p:nvPr/>
          </p:nvSpPr>
          <p:spPr>
            <a:xfrm>
              <a:off x="-115696" y="4288024"/>
              <a:ext cx="726600" cy="426600"/>
            </a:xfrm>
            <a:prstGeom prst="roundRect">
              <a:avLst>
                <a:gd name="adj" fmla="val 16667"/>
              </a:avLst>
            </a:prstGeom>
            <a:solidFill>
              <a:srgbClr val="056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75" name="Google Shape;575;p48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219550" y="4352924"/>
              <a:ext cx="309050" cy="296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stone Project Generic Cover Slide">
  <p:cSld name="TITLE_2_1">
    <p:bg>
      <p:bgPr>
        <a:solidFill>
          <a:srgbClr val="00BEFF"/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49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6474775" y="419925"/>
            <a:ext cx="2564450" cy="23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007" y="564750"/>
            <a:ext cx="1730353" cy="430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9"/>
          <p:cNvSpPr txBox="1"/>
          <p:nvPr/>
        </p:nvSpPr>
        <p:spPr>
          <a:xfrm>
            <a:off x="676250" y="4006213"/>
            <a:ext cx="56154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600" b="1">
                <a:solidFill>
                  <a:srgbClr val="0056B3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Precalculus/Basic Calculus</a:t>
            </a:r>
            <a:endParaRPr sz="1600" b="1">
              <a:solidFill>
                <a:srgbClr val="0056B3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600" b="0">
                <a:solidFill>
                  <a:srgbClr val="0056B3"/>
                </a:solidFill>
                <a:latin typeface="Barlow Medium" panose="00000700000000000000"/>
                <a:ea typeface="Barlow Medium" panose="00000700000000000000"/>
                <a:cs typeface="Barlow Medium" panose="00000700000000000000"/>
                <a:sym typeface="Barlow Medium" panose="00000700000000000000"/>
              </a:rPr>
              <a:t>Science, Technology, Engineering, and Mathematics</a:t>
            </a:r>
            <a:endParaRPr sz="1600" b="0">
              <a:solidFill>
                <a:srgbClr val="0056B3"/>
              </a:solidFill>
              <a:latin typeface="Barlow Medium" panose="00000700000000000000"/>
              <a:ea typeface="Barlow Medium" panose="00000700000000000000"/>
              <a:cs typeface="Barlow Medium" panose="00000700000000000000"/>
              <a:sym typeface="Barlow Medium" panose="00000700000000000000"/>
            </a:endParaRPr>
          </a:p>
        </p:txBody>
      </p:sp>
      <p:grpSp>
        <p:nvGrpSpPr>
          <p:cNvPr id="580" name="Google Shape;580;p49"/>
          <p:cNvGrpSpPr/>
          <p:nvPr/>
        </p:nvGrpSpPr>
        <p:grpSpPr>
          <a:xfrm>
            <a:off x="-115696" y="4288024"/>
            <a:ext cx="726600" cy="426600"/>
            <a:chOff x="-115696" y="4288024"/>
            <a:chExt cx="726600" cy="426600"/>
          </a:xfrm>
        </p:grpSpPr>
        <p:sp>
          <p:nvSpPr>
            <p:cNvPr id="581" name="Google Shape;581;p49"/>
            <p:cNvSpPr/>
            <p:nvPr/>
          </p:nvSpPr>
          <p:spPr>
            <a:xfrm>
              <a:off x="-115696" y="4288024"/>
              <a:ext cx="726600" cy="426600"/>
            </a:xfrm>
            <a:prstGeom prst="roundRect">
              <a:avLst>
                <a:gd name="adj" fmla="val 16667"/>
              </a:avLst>
            </a:prstGeom>
            <a:solidFill>
              <a:srgbClr val="056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2" name="Google Shape;582;p49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190250" y="4326625"/>
              <a:ext cx="374225" cy="350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culus Generic Cover Slide">
  <p:cSld name="TITLE_2">
    <p:bg>
      <p:bgPr>
        <a:solidFill>
          <a:srgbClr val="00BEFF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50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6067425" y="496625"/>
            <a:ext cx="2971800" cy="24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007" y="564750"/>
            <a:ext cx="1730353" cy="430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0"/>
          <p:cNvSpPr txBox="1"/>
          <p:nvPr/>
        </p:nvSpPr>
        <p:spPr>
          <a:xfrm>
            <a:off x="676250" y="4006213"/>
            <a:ext cx="56154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600" b="1">
                <a:solidFill>
                  <a:srgbClr val="0056B3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Capstone Project</a:t>
            </a:r>
            <a:endParaRPr sz="1600" b="1">
              <a:solidFill>
                <a:srgbClr val="0056B3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600" b="0">
                <a:solidFill>
                  <a:srgbClr val="0056B3"/>
                </a:solidFill>
                <a:latin typeface="Barlow Medium" panose="00000700000000000000"/>
                <a:ea typeface="Barlow Medium" panose="00000700000000000000"/>
                <a:cs typeface="Barlow Medium" panose="00000700000000000000"/>
                <a:sym typeface="Barlow Medium" panose="00000700000000000000"/>
              </a:rPr>
              <a:t>Science, Technology, Engineering, and Mathematics</a:t>
            </a:r>
            <a:endParaRPr sz="1600" b="0">
              <a:solidFill>
                <a:srgbClr val="0056B3"/>
              </a:solidFill>
              <a:latin typeface="Barlow Medium" panose="00000700000000000000"/>
              <a:ea typeface="Barlow Medium" panose="00000700000000000000"/>
              <a:cs typeface="Barlow Medium" panose="00000700000000000000"/>
              <a:sym typeface="Barlow Medium" panose="00000700000000000000"/>
            </a:endParaRPr>
          </a:p>
        </p:txBody>
      </p:sp>
      <p:grpSp>
        <p:nvGrpSpPr>
          <p:cNvPr id="587" name="Google Shape;587;p50"/>
          <p:cNvGrpSpPr/>
          <p:nvPr/>
        </p:nvGrpSpPr>
        <p:grpSpPr>
          <a:xfrm>
            <a:off x="-115696" y="4288024"/>
            <a:ext cx="726600" cy="426600"/>
            <a:chOff x="-115696" y="4288024"/>
            <a:chExt cx="726600" cy="426600"/>
          </a:xfrm>
        </p:grpSpPr>
        <p:sp>
          <p:nvSpPr>
            <p:cNvPr id="588" name="Google Shape;588;p50"/>
            <p:cNvSpPr/>
            <p:nvPr/>
          </p:nvSpPr>
          <p:spPr>
            <a:xfrm>
              <a:off x="-115696" y="4288024"/>
              <a:ext cx="726600" cy="426600"/>
            </a:xfrm>
            <a:prstGeom prst="roundRect">
              <a:avLst>
                <a:gd name="adj" fmla="val 16667"/>
              </a:avLst>
            </a:prstGeom>
            <a:solidFill>
              <a:srgbClr val="056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9" name="Google Shape;589;p50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180974" y="4352748"/>
              <a:ext cx="366300" cy="304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Picture on Left">
  <p:cSld name="CUSTOM_10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1"/>
          <p:cNvSpPr/>
          <p:nvPr/>
        </p:nvSpPr>
        <p:spPr>
          <a:xfrm>
            <a:off x="0" y="0"/>
            <a:ext cx="3937200" cy="51435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2" name="Google Shape;592;p51"/>
          <p:cNvGrpSpPr/>
          <p:nvPr/>
        </p:nvGrpSpPr>
        <p:grpSpPr>
          <a:xfrm>
            <a:off x="183325" y="3731047"/>
            <a:ext cx="2309495" cy="1288955"/>
            <a:chOff x="183325" y="3731047"/>
            <a:chExt cx="2309495" cy="1288955"/>
          </a:xfrm>
        </p:grpSpPr>
        <p:pic>
          <p:nvPicPr>
            <p:cNvPr id="593" name="Google Shape;593;p51"/>
            <p:cNvPicPr preferRelativeResize="0"/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 rot="-4301191">
              <a:off x="732863" y="42030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Google Shape;594;p51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716291">
              <a:off x="1432942" y="39050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51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2192520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51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rot="-764268">
              <a:off x="304900" y="375774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51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-1057666">
              <a:off x="1405792" y="4625958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51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908710">
              <a:off x="230318" y="455636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9" name="Google Shape;599;p51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60286" y="25455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51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601" name="Google Shape;601;p51"/>
          <p:cNvSpPr txBox="1">
            <a:spLocks noGrp="1"/>
          </p:cNvSpPr>
          <p:nvPr>
            <p:ph type="body" idx="1"/>
          </p:nvPr>
        </p:nvSpPr>
        <p:spPr>
          <a:xfrm>
            <a:off x="205475" y="616450"/>
            <a:ext cx="3513900" cy="41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Picture on Right">
  <p:cSld name="CUSTOM_10_1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2"/>
          <p:cNvSpPr/>
          <p:nvPr/>
        </p:nvSpPr>
        <p:spPr>
          <a:xfrm>
            <a:off x="5206800" y="0"/>
            <a:ext cx="3937200" cy="51435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52"/>
          <p:cNvGrpSpPr/>
          <p:nvPr/>
        </p:nvGrpSpPr>
        <p:grpSpPr>
          <a:xfrm>
            <a:off x="6736525" y="3731047"/>
            <a:ext cx="2309495" cy="1288955"/>
            <a:chOff x="183325" y="3731047"/>
            <a:chExt cx="2309495" cy="1288955"/>
          </a:xfrm>
        </p:grpSpPr>
        <p:pic>
          <p:nvPicPr>
            <p:cNvPr id="605" name="Google Shape;605;p52"/>
            <p:cNvPicPr preferRelativeResize="0"/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 rot="-4301191">
              <a:off x="732863" y="42030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" name="Google Shape;606;p52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716291">
              <a:off x="1432942" y="39050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p52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2192520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52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rot="-764268">
              <a:off x="304900" y="375774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52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-1057666">
              <a:off x="1405792" y="4625958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52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908710">
              <a:off x="230318" y="455636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1" name="Google Shape;611;p52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45952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2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613" name="Google Shape;613;p52"/>
          <p:cNvSpPr txBox="1">
            <a:spLocks noGrp="1"/>
          </p:cNvSpPr>
          <p:nvPr>
            <p:ph type="body" idx="1"/>
          </p:nvPr>
        </p:nvSpPr>
        <p:spPr>
          <a:xfrm>
            <a:off x="5463275" y="616450"/>
            <a:ext cx="3513900" cy="41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culus Generic Cover Slide">
  <p:cSld name="TITLE_2">
    <p:bg>
      <p:bgPr>
        <a:solidFill>
          <a:srgbClr val="00BE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6067425" y="496625"/>
            <a:ext cx="2971800" cy="24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007" y="564750"/>
            <a:ext cx="1730353" cy="43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446275" y="1196250"/>
            <a:ext cx="5041800" cy="26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/>
          <p:nvPr/>
        </p:nvSpPr>
        <p:spPr>
          <a:xfrm>
            <a:off x="676250" y="4006213"/>
            <a:ext cx="56154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600" b="1">
                <a:solidFill>
                  <a:srgbClr val="0056B3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Precalculus / Basic Calculus</a:t>
            </a:r>
            <a:endParaRPr sz="1600" b="1">
              <a:solidFill>
                <a:srgbClr val="0056B3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600" b="0">
                <a:solidFill>
                  <a:srgbClr val="0056B3"/>
                </a:solidFill>
                <a:latin typeface="Barlow Medium" panose="00000700000000000000"/>
                <a:ea typeface="Barlow Medium" panose="00000700000000000000"/>
                <a:cs typeface="Barlow Medium" panose="00000700000000000000"/>
                <a:sym typeface="Barlow Medium" panose="00000700000000000000"/>
              </a:rPr>
              <a:t>Science, Technology, Engineering, and Mathematics</a:t>
            </a:r>
            <a:endParaRPr sz="1600" b="0">
              <a:solidFill>
                <a:srgbClr val="0056B3"/>
              </a:solidFill>
              <a:latin typeface="Barlow Medium" panose="00000700000000000000"/>
              <a:ea typeface="Barlow Medium" panose="00000700000000000000"/>
              <a:cs typeface="Barlow Medium" panose="00000700000000000000"/>
              <a:sym typeface="Barlow Medium" panose="00000700000000000000"/>
            </a:endParaRPr>
          </a:p>
        </p:txBody>
      </p:sp>
      <p:grpSp>
        <p:nvGrpSpPr>
          <p:cNvPr id="46" name="Google Shape;46;p6"/>
          <p:cNvGrpSpPr/>
          <p:nvPr/>
        </p:nvGrpSpPr>
        <p:grpSpPr>
          <a:xfrm>
            <a:off x="-115696" y="4288024"/>
            <a:ext cx="726600" cy="426600"/>
            <a:chOff x="-115696" y="4288024"/>
            <a:chExt cx="726600" cy="426600"/>
          </a:xfrm>
        </p:grpSpPr>
        <p:sp>
          <p:nvSpPr>
            <p:cNvPr id="47" name="Google Shape;47;p6"/>
            <p:cNvSpPr/>
            <p:nvPr/>
          </p:nvSpPr>
          <p:spPr>
            <a:xfrm>
              <a:off x="-115696" y="4288024"/>
              <a:ext cx="726600" cy="426600"/>
            </a:xfrm>
            <a:prstGeom prst="roundRect">
              <a:avLst>
                <a:gd name="adj" fmla="val 16667"/>
              </a:avLst>
            </a:prstGeom>
            <a:solidFill>
              <a:srgbClr val="056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8" name="Google Shape;48;p6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180974" y="4352748"/>
              <a:ext cx="366300" cy="304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Two Pictures Bottom">
  <p:cSld name="CUSTOM_10_1_1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3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chemeClr val="dk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solidFill>
                  <a:schemeClr val="dk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solidFill>
                  <a:schemeClr val="dk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solidFill>
                  <a:schemeClr val="dk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solidFill>
                  <a:schemeClr val="dk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solidFill>
                  <a:schemeClr val="dk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solidFill>
                  <a:schemeClr val="dk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solidFill>
                  <a:schemeClr val="dk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solidFill>
                  <a:schemeClr val="dk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616" name="Google Shape;616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3"/>
          <p:cNvSpPr/>
          <p:nvPr/>
        </p:nvSpPr>
        <p:spPr>
          <a:xfrm>
            <a:off x="-9700" y="-7975"/>
            <a:ext cx="9153600" cy="11850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8" name="Google Shape;618;p53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3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4961075">
            <a:off x="8768689" y="69560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53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4301191">
            <a:off x="6761200" y="53421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3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1008095">
            <a:off x="6041880" y="126685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3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 rot="-794169">
            <a:off x="7835948" y="836898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8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908861" y="48315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3"/>
          <p:cNvSpPr txBox="1">
            <a:spLocks noGrp="1"/>
          </p:cNvSpPr>
          <p:nvPr>
            <p:ph type="body" idx="1"/>
          </p:nvPr>
        </p:nvSpPr>
        <p:spPr>
          <a:xfrm>
            <a:off x="205475" y="101375"/>
            <a:ext cx="7253700" cy="9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Large Picture on Left">
  <p:cSld name="CUSTOM_10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4"/>
          <p:cNvSpPr/>
          <p:nvPr/>
        </p:nvSpPr>
        <p:spPr>
          <a:xfrm>
            <a:off x="-9700" y="0"/>
            <a:ext cx="3048300" cy="51504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8" name="Google Shape;628;p5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60286" y="254556"/>
            <a:ext cx="831223" cy="20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9" name="Google Shape;629;p54"/>
          <p:cNvGrpSpPr/>
          <p:nvPr/>
        </p:nvGrpSpPr>
        <p:grpSpPr>
          <a:xfrm>
            <a:off x="63175" y="3733124"/>
            <a:ext cx="2400845" cy="1393501"/>
            <a:chOff x="6623400" y="3679849"/>
            <a:chExt cx="2400845" cy="1393501"/>
          </a:xfrm>
        </p:grpSpPr>
        <p:pic>
          <p:nvPicPr>
            <p:cNvPr id="630" name="Google Shape;630;p54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Google Shape;631;p54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Google Shape;632;p54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p54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" name="Google Shape;634;p54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Google Shape;635;p54"/>
            <p:cNvPicPr preferRelativeResize="0"/>
            <p:nvPr/>
          </p:nvPicPr>
          <p:blipFill>
            <a:blip r:embed="rId8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6" name="Google Shape;636;p54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637" name="Google Shape;637;p54"/>
          <p:cNvSpPr txBox="1">
            <a:spLocks noGrp="1"/>
          </p:cNvSpPr>
          <p:nvPr>
            <p:ph type="body" idx="1"/>
          </p:nvPr>
        </p:nvSpPr>
        <p:spPr>
          <a:xfrm>
            <a:off x="205475" y="616450"/>
            <a:ext cx="2630100" cy="41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Large Picture on Right">
  <p:cSld name="CUSTOM_10_1_1_1_2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5"/>
          <p:cNvSpPr/>
          <p:nvPr/>
        </p:nvSpPr>
        <p:spPr>
          <a:xfrm>
            <a:off x="6095700" y="-3450"/>
            <a:ext cx="3048300" cy="51504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0" name="Google Shape;640;p5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135786" y="203781"/>
            <a:ext cx="831223" cy="20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1" name="Google Shape;641;p55"/>
          <p:cNvGrpSpPr/>
          <p:nvPr/>
        </p:nvGrpSpPr>
        <p:grpSpPr>
          <a:xfrm>
            <a:off x="6168575" y="3729674"/>
            <a:ext cx="2400845" cy="1393501"/>
            <a:chOff x="6623400" y="3679849"/>
            <a:chExt cx="2400845" cy="1393501"/>
          </a:xfrm>
        </p:grpSpPr>
        <p:pic>
          <p:nvPicPr>
            <p:cNvPr id="642" name="Google Shape;642;p55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55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55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55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55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55"/>
            <p:cNvPicPr preferRelativeResize="0"/>
            <p:nvPr/>
          </p:nvPicPr>
          <p:blipFill>
            <a:blip r:embed="rId8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8" name="Google Shape;648;p55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649" name="Google Shape;649;p55"/>
          <p:cNvSpPr txBox="1">
            <a:spLocks noGrp="1"/>
          </p:cNvSpPr>
          <p:nvPr>
            <p:ph type="body" idx="1"/>
          </p:nvPr>
        </p:nvSpPr>
        <p:spPr>
          <a:xfrm>
            <a:off x="6267225" y="616450"/>
            <a:ext cx="2709900" cy="41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Side Picture on Left">
  <p:cSld name="CUSTOM_10_1_1_1_1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6"/>
          <p:cNvSpPr/>
          <p:nvPr/>
        </p:nvSpPr>
        <p:spPr>
          <a:xfrm>
            <a:off x="-9700" y="0"/>
            <a:ext cx="5752200" cy="51504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56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grpSp>
        <p:nvGrpSpPr>
          <p:cNvPr id="653" name="Google Shape;653;p56"/>
          <p:cNvGrpSpPr/>
          <p:nvPr/>
        </p:nvGrpSpPr>
        <p:grpSpPr>
          <a:xfrm>
            <a:off x="139375" y="3733124"/>
            <a:ext cx="2400845" cy="1393501"/>
            <a:chOff x="6623400" y="3679849"/>
            <a:chExt cx="2400845" cy="1393501"/>
          </a:xfrm>
        </p:grpSpPr>
        <p:pic>
          <p:nvPicPr>
            <p:cNvPr id="654" name="Google Shape;654;p56"/>
            <p:cNvPicPr preferRelativeResize="0"/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5" name="Google Shape;655;p56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p56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" name="Google Shape;657;p56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8" name="Google Shape;658;p56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56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0" name="Google Shape;660;p56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60286" y="25455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56"/>
          <p:cNvSpPr txBox="1">
            <a:spLocks noGrp="1"/>
          </p:cNvSpPr>
          <p:nvPr>
            <p:ph type="body" idx="1"/>
          </p:nvPr>
        </p:nvSpPr>
        <p:spPr>
          <a:xfrm>
            <a:off x="205475" y="616450"/>
            <a:ext cx="5363100" cy="41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Side Picture on Right">
  <p:cSld name="CUSTOM_10_1_1_1_1_3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7"/>
          <p:cNvSpPr/>
          <p:nvPr/>
        </p:nvSpPr>
        <p:spPr>
          <a:xfrm>
            <a:off x="3391800" y="-3450"/>
            <a:ext cx="5752200" cy="51504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7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grpSp>
        <p:nvGrpSpPr>
          <p:cNvPr id="665" name="Google Shape;665;p57"/>
          <p:cNvGrpSpPr/>
          <p:nvPr/>
        </p:nvGrpSpPr>
        <p:grpSpPr>
          <a:xfrm>
            <a:off x="3540875" y="3729674"/>
            <a:ext cx="2400845" cy="1393501"/>
            <a:chOff x="6623400" y="3679849"/>
            <a:chExt cx="2400845" cy="1393501"/>
          </a:xfrm>
        </p:grpSpPr>
        <p:pic>
          <p:nvPicPr>
            <p:cNvPr id="666" name="Google Shape;666;p57"/>
            <p:cNvPicPr preferRelativeResize="0"/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7" name="Google Shape;667;p57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57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57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57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57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2" name="Google Shape;672;p57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8148586" y="213231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57"/>
          <p:cNvSpPr txBox="1">
            <a:spLocks noGrp="1"/>
          </p:cNvSpPr>
          <p:nvPr>
            <p:ph type="body" idx="1"/>
          </p:nvPr>
        </p:nvSpPr>
        <p:spPr>
          <a:xfrm>
            <a:off x="3540875" y="616450"/>
            <a:ext cx="5436300" cy="41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Text only">
  <p:cSld name="CUSTOM_10_1_1_1_1_2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8"/>
          <p:cNvSpPr/>
          <p:nvPr/>
        </p:nvSpPr>
        <p:spPr>
          <a:xfrm>
            <a:off x="-9700" y="0"/>
            <a:ext cx="9144000" cy="51504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58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grpSp>
        <p:nvGrpSpPr>
          <p:cNvPr id="677" name="Google Shape;677;p58"/>
          <p:cNvGrpSpPr/>
          <p:nvPr/>
        </p:nvGrpSpPr>
        <p:grpSpPr>
          <a:xfrm>
            <a:off x="139375" y="3733124"/>
            <a:ext cx="2400845" cy="1393501"/>
            <a:chOff x="6623400" y="3679849"/>
            <a:chExt cx="2400845" cy="1393501"/>
          </a:xfrm>
        </p:grpSpPr>
        <p:pic>
          <p:nvPicPr>
            <p:cNvPr id="678" name="Google Shape;678;p58"/>
            <p:cNvPicPr preferRelativeResize="0"/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" name="Google Shape;679;p58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0" name="Google Shape;680;p58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1" name="Google Shape;681;p58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Google Shape;682;p58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" name="Google Shape;683;p58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4" name="Google Shape;684;p5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60286" y="25455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58"/>
          <p:cNvSpPr txBox="1">
            <a:spLocks noGrp="1"/>
          </p:cNvSpPr>
          <p:nvPr>
            <p:ph type="body" idx="1"/>
          </p:nvPr>
        </p:nvSpPr>
        <p:spPr>
          <a:xfrm>
            <a:off x="139375" y="616450"/>
            <a:ext cx="8837700" cy="41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Competency - with DepEd competency">
  <p:cSld name="CUSTOM_10_1_1_1_1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9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688" name="Google Shape;688;p59"/>
          <p:cNvSpPr/>
          <p:nvPr/>
        </p:nvSpPr>
        <p:spPr>
          <a:xfrm>
            <a:off x="-9700" y="-7975"/>
            <a:ext cx="9153600" cy="9633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59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0" name="Google Shape;690;p5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3410" y="145985"/>
            <a:ext cx="346390" cy="393601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59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2" name="Google Shape;692;p5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59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59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794169">
            <a:off x="7470923" y="599785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9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7200758" y="155865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9"/>
          <p:cNvSpPr txBox="1"/>
          <p:nvPr/>
        </p:nvSpPr>
        <p:spPr>
          <a:xfrm>
            <a:off x="823500" y="69779"/>
            <a:ext cx="42066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Learning Competency</a:t>
            </a:r>
            <a:endParaRPr sz="22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sp>
        <p:nvSpPr>
          <p:cNvPr id="697" name="Google Shape;697;p59"/>
          <p:cNvSpPr txBox="1"/>
          <p:nvPr/>
        </p:nvSpPr>
        <p:spPr>
          <a:xfrm>
            <a:off x="835675" y="434000"/>
            <a:ext cx="68169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At the end of the lesson, you should be able to do the following:</a:t>
            </a:r>
            <a:endParaRPr sz="1800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698" name="Google Shape;698;p59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08861" y="3498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59"/>
          <p:cNvSpPr txBox="1">
            <a:spLocks noGrp="1"/>
          </p:cNvSpPr>
          <p:nvPr>
            <p:ph type="body" idx="1"/>
          </p:nvPr>
        </p:nvSpPr>
        <p:spPr>
          <a:xfrm>
            <a:off x="139375" y="1028623"/>
            <a:ext cx="8837700" cy="32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○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■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○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■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○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■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Competencies - with DepEd competency">
  <p:cSld name="CUSTOM_10_1_1_1_1_1_1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0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60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6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3410" y="145985"/>
            <a:ext cx="346390" cy="393601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60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5" name="Google Shape;705;p6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0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0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60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60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60"/>
          <p:cNvPicPr preferRelativeResize="0"/>
          <p:nvPr/>
        </p:nvPicPr>
        <p:blipFill>
          <a:blip r:embed="rId8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60"/>
          <p:cNvSpPr txBox="1"/>
          <p:nvPr/>
        </p:nvSpPr>
        <p:spPr>
          <a:xfrm>
            <a:off x="823500" y="-43292"/>
            <a:ext cx="42066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Learning Competencies</a:t>
            </a:r>
            <a:endParaRPr sz="22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sp>
        <p:nvSpPr>
          <p:cNvPr id="712" name="Google Shape;712;p60"/>
          <p:cNvSpPr txBox="1"/>
          <p:nvPr/>
        </p:nvSpPr>
        <p:spPr>
          <a:xfrm>
            <a:off x="835675" y="281600"/>
            <a:ext cx="68640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At the end of the lesson, you should be able to do the following:</a:t>
            </a:r>
            <a:endParaRPr sz="18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8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713" name="Google Shape;713;p60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60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715" name="Google Shape;715;p60"/>
          <p:cNvSpPr txBox="1">
            <a:spLocks noGrp="1"/>
          </p:cNvSpPr>
          <p:nvPr>
            <p:ph type="body" idx="1"/>
          </p:nvPr>
        </p:nvSpPr>
        <p:spPr>
          <a:xfrm>
            <a:off x="139375" y="824600"/>
            <a:ext cx="8837700" cy="3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○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■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○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■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○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■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Competency - Prerequisite">
  <p:cSld name="CUSTOM_10_1_1_1_1_1_2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1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718" name="Google Shape;718;p61"/>
          <p:cNvSpPr/>
          <p:nvPr/>
        </p:nvSpPr>
        <p:spPr>
          <a:xfrm>
            <a:off x="-9700" y="-7975"/>
            <a:ext cx="9153600" cy="9633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61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0" name="Google Shape;720;p6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3410" y="145985"/>
            <a:ext cx="346390" cy="393601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1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2" name="Google Shape;722;p61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1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1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794169">
            <a:off x="7470923" y="599785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1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7200758" y="155865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823500" y="69779"/>
            <a:ext cx="42066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Learning Competency</a:t>
            </a:r>
            <a:endParaRPr sz="22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sp>
        <p:nvSpPr>
          <p:cNvPr id="727" name="Google Shape;727;p61"/>
          <p:cNvSpPr txBox="1"/>
          <p:nvPr/>
        </p:nvSpPr>
        <p:spPr>
          <a:xfrm>
            <a:off x="835675" y="434000"/>
            <a:ext cx="74892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This lesson serves as a prerequisite for the following DepEd competency:</a:t>
            </a:r>
            <a:endParaRPr sz="1700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728" name="Google Shape;728;p61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08861" y="3498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61"/>
          <p:cNvSpPr txBox="1">
            <a:spLocks noGrp="1"/>
          </p:cNvSpPr>
          <p:nvPr>
            <p:ph type="body" idx="1"/>
          </p:nvPr>
        </p:nvSpPr>
        <p:spPr>
          <a:xfrm>
            <a:off x="139375" y="1028623"/>
            <a:ext cx="8837700" cy="32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○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■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○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■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○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■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Competencies - Prerequisite">
  <p:cSld name="CUSTOM_10_1_1_1_1_1_1_2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2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62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3410" y="145985"/>
            <a:ext cx="346390" cy="393601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2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62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62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62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62"/>
          <p:cNvPicPr preferRelativeResize="0"/>
          <p:nvPr/>
        </p:nvPicPr>
        <p:blipFill>
          <a:blip r:embed="rId8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2"/>
          <p:cNvSpPr txBox="1"/>
          <p:nvPr/>
        </p:nvSpPr>
        <p:spPr>
          <a:xfrm>
            <a:off x="823500" y="-43292"/>
            <a:ext cx="42066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Learning Competencies</a:t>
            </a:r>
            <a:endParaRPr sz="22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sp>
        <p:nvSpPr>
          <p:cNvPr id="742" name="Google Shape;742;p62"/>
          <p:cNvSpPr txBox="1"/>
          <p:nvPr/>
        </p:nvSpPr>
        <p:spPr>
          <a:xfrm>
            <a:off x="835675" y="281600"/>
            <a:ext cx="72810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700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This lesson serves as a prerequisite for the following DepEd competencies:</a:t>
            </a:r>
            <a:endParaRPr sz="17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7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8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743" name="Google Shape;743;p62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2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745" name="Google Shape;745;p62"/>
          <p:cNvSpPr txBox="1">
            <a:spLocks noGrp="1"/>
          </p:cNvSpPr>
          <p:nvPr>
            <p:ph type="body" idx="1"/>
          </p:nvPr>
        </p:nvSpPr>
        <p:spPr>
          <a:xfrm>
            <a:off x="139375" y="824600"/>
            <a:ext cx="8837700" cy="3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○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■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○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■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○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■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Picture on Left">
  <p:cSld name="CUSTOM_10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0" y="0"/>
            <a:ext cx="3937200" cy="51435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92400" y="666750"/>
            <a:ext cx="3472500" cy="4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52" name="Google Shape;52;p7"/>
          <p:cNvGrpSpPr/>
          <p:nvPr/>
        </p:nvGrpSpPr>
        <p:grpSpPr>
          <a:xfrm>
            <a:off x="183325" y="3731047"/>
            <a:ext cx="2309495" cy="1288955"/>
            <a:chOff x="183325" y="3731047"/>
            <a:chExt cx="2309495" cy="1288955"/>
          </a:xfrm>
        </p:grpSpPr>
        <p:pic>
          <p:nvPicPr>
            <p:cNvPr id="53" name="Google Shape;53;p7"/>
            <p:cNvPicPr preferRelativeResize="0"/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 rot="-4301191">
              <a:off x="732863" y="42030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7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716291">
              <a:off x="1432942" y="39050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7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2192520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7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rot="-764268">
              <a:off x="304900" y="375774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7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-1057666">
              <a:off x="1405792" y="4625958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7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908710">
              <a:off x="230318" y="455636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" name="Google Shape;59;p7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60286" y="25455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Competency - Enrichment">
  <p:cSld name="CUSTOM_10_1_1_1_1_1_2_1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3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748" name="Google Shape;748;p63"/>
          <p:cNvSpPr/>
          <p:nvPr/>
        </p:nvSpPr>
        <p:spPr>
          <a:xfrm>
            <a:off x="-9700" y="-7975"/>
            <a:ext cx="9153600" cy="9633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63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0" name="Google Shape;750;p6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3410" y="145985"/>
            <a:ext cx="346390" cy="393601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3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2" name="Google Shape;752;p63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63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63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794169">
            <a:off x="7470923" y="599785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63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7200758" y="155865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63"/>
          <p:cNvSpPr txBox="1"/>
          <p:nvPr/>
        </p:nvSpPr>
        <p:spPr>
          <a:xfrm>
            <a:off x="823500" y="69779"/>
            <a:ext cx="42066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Learning Competency</a:t>
            </a:r>
            <a:endParaRPr sz="22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sp>
        <p:nvSpPr>
          <p:cNvPr id="757" name="Google Shape;757;p63"/>
          <p:cNvSpPr txBox="1"/>
          <p:nvPr/>
        </p:nvSpPr>
        <p:spPr>
          <a:xfrm>
            <a:off x="835675" y="434000"/>
            <a:ext cx="74892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This lesson serves as an enrichment for the following DepEd competency:</a:t>
            </a:r>
            <a:endParaRPr sz="1700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758" name="Google Shape;758;p6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08861" y="3498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63"/>
          <p:cNvSpPr txBox="1">
            <a:spLocks noGrp="1"/>
          </p:cNvSpPr>
          <p:nvPr>
            <p:ph type="body" idx="1"/>
          </p:nvPr>
        </p:nvSpPr>
        <p:spPr>
          <a:xfrm>
            <a:off x="139375" y="1028623"/>
            <a:ext cx="8837700" cy="32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○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■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○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■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○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■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Competencies - Enrichment">
  <p:cSld name="CUSTOM_10_1_1_1_1_1_1_2_1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4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4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3" name="Google Shape;763;p6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3410" y="145985"/>
            <a:ext cx="346390" cy="393601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64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5" name="Google Shape;765;p6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4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64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64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64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4"/>
          <p:cNvPicPr preferRelativeResize="0"/>
          <p:nvPr/>
        </p:nvPicPr>
        <p:blipFill>
          <a:blip r:embed="rId8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64"/>
          <p:cNvSpPr txBox="1"/>
          <p:nvPr/>
        </p:nvSpPr>
        <p:spPr>
          <a:xfrm>
            <a:off x="823500" y="-43292"/>
            <a:ext cx="42066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Learning Competencies</a:t>
            </a:r>
            <a:endParaRPr sz="22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sp>
        <p:nvSpPr>
          <p:cNvPr id="772" name="Google Shape;772;p64"/>
          <p:cNvSpPr txBox="1"/>
          <p:nvPr/>
        </p:nvSpPr>
        <p:spPr>
          <a:xfrm>
            <a:off x="835675" y="281600"/>
            <a:ext cx="72810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700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This lesson serves as an enrichment for the following DepEd competencies:</a:t>
            </a:r>
            <a:endParaRPr sz="17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7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8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773" name="Google Shape;773;p6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64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775" name="Google Shape;775;p64"/>
          <p:cNvSpPr txBox="1">
            <a:spLocks noGrp="1"/>
          </p:cNvSpPr>
          <p:nvPr>
            <p:ph type="body" idx="1"/>
          </p:nvPr>
        </p:nvSpPr>
        <p:spPr>
          <a:xfrm>
            <a:off x="139375" y="824600"/>
            <a:ext cx="8837700" cy="3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○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■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○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■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○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■"/>
              <a:defRPr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">
  <p:cSld name="CUSTOM_10_1_1_1_1_1_1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5"/>
          <p:cNvSpPr/>
          <p:nvPr/>
        </p:nvSpPr>
        <p:spPr>
          <a:xfrm>
            <a:off x="-9700" y="-7975"/>
            <a:ext cx="9153600" cy="9633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65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65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0" name="Google Shape;780;p65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65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65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65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794169">
            <a:off x="7470923" y="599785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65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7200758" y="155865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65"/>
          <p:cNvSpPr txBox="1"/>
          <p:nvPr/>
        </p:nvSpPr>
        <p:spPr>
          <a:xfrm>
            <a:off x="823500" y="69779"/>
            <a:ext cx="42066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Learning Objective</a:t>
            </a:r>
            <a:endParaRPr sz="22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sp>
        <p:nvSpPr>
          <p:cNvPr id="786" name="Google Shape;786;p65"/>
          <p:cNvSpPr txBox="1"/>
          <p:nvPr/>
        </p:nvSpPr>
        <p:spPr>
          <a:xfrm>
            <a:off x="835675" y="434000"/>
            <a:ext cx="68637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At the end of the lesson, you should be able to do the following:</a:t>
            </a:r>
            <a:endParaRPr sz="18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8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787" name="Google Shape;787;p6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08861" y="3498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65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89" name="Google Shape;789;p6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15757" y="193137"/>
            <a:ext cx="249775" cy="338947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65"/>
          <p:cNvSpPr txBox="1">
            <a:spLocks noGrp="1"/>
          </p:cNvSpPr>
          <p:nvPr>
            <p:ph type="body" idx="1"/>
          </p:nvPr>
        </p:nvSpPr>
        <p:spPr>
          <a:xfrm>
            <a:off x="139375" y="1028623"/>
            <a:ext cx="8837700" cy="32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  <a:defRPr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○"/>
              <a:defRPr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■"/>
              <a:defRPr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  <a:defRPr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○"/>
              <a:defRPr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■"/>
              <a:defRPr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  <a:defRPr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○"/>
              <a:defRPr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■"/>
              <a:defRPr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CUSTOM_10_1_1_1_1_1_1_1_1"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6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66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4" name="Google Shape;794;p66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66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66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66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66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66"/>
          <p:cNvSpPr txBox="1"/>
          <p:nvPr/>
        </p:nvSpPr>
        <p:spPr>
          <a:xfrm>
            <a:off x="823500" y="-43292"/>
            <a:ext cx="42066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Learning Objectives</a:t>
            </a:r>
            <a:endParaRPr sz="22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sp>
        <p:nvSpPr>
          <p:cNvPr id="800" name="Google Shape;800;p66"/>
          <p:cNvSpPr txBox="1"/>
          <p:nvPr/>
        </p:nvSpPr>
        <p:spPr>
          <a:xfrm>
            <a:off x="835675" y="281600"/>
            <a:ext cx="69234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At the end of the lesson, you should be able to do the following:</a:t>
            </a:r>
            <a:endParaRPr sz="18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8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8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801" name="Google Shape;801;p66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66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803" name="Google Shape;803;p66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4" name="Google Shape;804;p66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15757" y="193137"/>
            <a:ext cx="249775" cy="338947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66"/>
          <p:cNvSpPr txBox="1">
            <a:spLocks noGrp="1"/>
          </p:cNvSpPr>
          <p:nvPr>
            <p:ph type="body" idx="1"/>
          </p:nvPr>
        </p:nvSpPr>
        <p:spPr>
          <a:xfrm>
            <a:off x="139375" y="824600"/>
            <a:ext cx="8837700" cy="3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  <a:defRPr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○"/>
              <a:defRPr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■"/>
              <a:defRPr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  <a:defRPr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○"/>
              <a:defRPr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■"/>
              <a:defRPr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  <a:defRPr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○"/>
              <a:defRPr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■"/>
              <a:defRPr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sential Question">
  <p:cSld name="CUSTOM_10_1_1_1_1_1_1_1_1_1"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7"/>
          <p:cNvSpPr/>
          <p:nvPr/>
        </p:nvSpPr>
        <p:spPr>
          <a:xfrm>
            <a:off x="-2" y="0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7"/>
          <p:cNvSpPr/>
          <p:nvPr/>
        </p:nvSpPr>
        <p:spPr>
          <a:xfrm rot="-5400000" flipH="1">
            <a:off x="4709595" y="802661"/>
            <a:ext cx="5178317" cy="3690569"/>
          </a:xfrm>
          <a:custGeom>
            <a:avLst/>
            <a:gdLst/>
            <a:ahLst/>
            <a:cxnLst/>
            <a:rect l="l" t="t" r="r" b="b"/>
            <a:pathLst>
              <a:path w="44430" h="31998" extrusionOk="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6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810" name="Google Shape;810;p67"/>
          <p:cNvSpPr/>
          <p:nvPr/>
        </p:nvSpPr>
        <p:spPr>
          <a:xfrm flipH="1">
            <a:off x="4" y="4392602"/>
            <a:ext cx="1020835" cy="750907"/>
          </a:xfrm>
          <a:custGeom>
            <a:avLst/>
            <a:gdLst/>
            <a:ahLst/>
            <a:cxnLst/>
            <a:rect l="l" t="t" r="r" b="b"/>
            <a:pathLst>
              <a:path w="15250" h="7108" extrusionOk="0">
                <a:moveTo>
                  <a:pt x="15250" y="0"/>
                </a:moveTo>
                <a:cubicBezTo>
                  <a:pt x="15107" y="0"/>
                  <a:pt x="14964" y="0"/>
                  <a:pt x="14820" y="4"/>
                </a:cubicBezTo>
                <a:cubicBezTo>
                  <a:pt x="11582" y="61"/>
                  <a:pt x="8285" y="555"/>
                  <a:pt x="5394" y="2019"/>
                </a:cubicBezTo>
                <a:cubicBezTo>
                  <a:pt x="3153" y="3146"/>
                  <a:pt x="1174" y="4917"/>
                  <a:pt x="0" y="7108"/>
                </a:cubicBezTo>
                <a:lnTo>
                  <a:pt x="15250" y="7108"/>
                </a:lnTo>
                <a:lnTo>
                  <a:pt x="15250" y="0"/>
                </a:lnTo>
                <a:close/>
              </a:path>
            </a:pathLst>
          </a:custGeom>
          <a:solidFill>
            <a:srgbClr val="244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1" name="Google Shape;811;p6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6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0750" y="1593051"/>
            <a:ext cx="1899950" cy="1899923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67"/>
          <p:cNvSpPr txBox="1">
            <a:spLocks noGrp="1"/>
          </p:cNvSpPr>
          <p:nvPr>
            <p:ph type="body" idx="1"/>
          </p:nvPr>
        </p:nvSpPr>
        <p:spPr>
          <a:xfrm>
            <a:off x="2219225" y="639025"/>
            <a:ext cx="6678000" cy="3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">
  <p:cSld name="CUSTOM_10_1_1_1_1_1_1_1_1_1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8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6" name="Google Shape;816;p68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6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68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68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68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8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6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68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4" name="Google Shape;824;p68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68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6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827" name="Google Shape;827;p68"/>
          <p:cNvSpPr txBox="1">
            <a:spLocks noGrp="1"/>
          </p:cNvSpPr>
          <p:nvPr>
            <p:ph type="body" idx="1"/>
          </p:nvPr>
        </p:nvSpPr>
        <p:spPr>
          <a:xfrm>
            <a:off x="139375" y="824600"/>
            <a:ext cx="8837700" cy="39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28" name="Google Shape;828;p68"/>
          <p:cNvSpPr txBox="1">
            <a:spLocks noGrp="1"/>
          </p:cNvSpPr>
          <p:nvPr>
            <p:ph type="title"/>
          </p:nvPr>
        </p:nvSpPr>
        <p:spPr>
          <a:xfrm>
            <a:off x="821925" y="61650"/>
            <a:ext cx="6637200" cy="5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2 column">
  <p:cSld name="CUSTOM_10_1_1_1_1_1_1_1_1_1_1_2"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69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1" name="Google Shape;831;p69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9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9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9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9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69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69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9" name="Google Shape;839;p69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69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6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842" name="Google Shape;842;p69"/>
          <p:cNvSpPr txBox="1">
            <a:spLocks noGrp="1"/>
          </p:cNvSpPr>
          <p:nvPr>
            <p:ph type="body" idx="1"/>
          </p:nvPr>
        </p:nvSpPr>
        <p:spPr>
          <a:xfrm>
            <a:off x="139375" y="824600"/>
            <a:ext cx="4216800" cy="3938700"/>
          </a:xfrm>
          <a:prstGeom prst="rect">
            <a:avLst/>
          </a:prstGeom>
        </p:spPr>
        <p:txBody>
          <a:bodyPr spcFirstLastPara="1" wrap="square" lIns="91425" tIns="91425" rIns="620150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43" name="Google Shape;843;p69"/>
          <p:cNvSpPr txBox="1">
            <a:spLocks noGrp="1"/>
          </p:cNvSpPr>
          <p:nvPr>
            <p:ph type="body" idx="2"/>
          </p:nvPr>
        </p:nvSpPr>
        <p:spPr>
          <a:xfrm>
            <a:off x="4712025" y="824600"/>
            <a:ext cx="4216800" cy="3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44" name="Google Shape;844;p69"/>
          <p:cNvSpPr txBox="1">
            <a:spLocks noGrp="1"/>
          </p:cNvSpPr>
          <p:nvPr>
            <p:ph type="title"/>
          </p:nvPr>
        </p:nvSpPr>
        <p:spPr>
          <a:xfrm>
            <a:off x="821925" y="61650"/>
            <a:ext cx="6637200" cy="5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One Column with Quote on Left">
  <p:cSld name="CUSTOM_10_1_1_1_1_1_1_1_1_1_1_1"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0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7" name="Google Shape;847;p70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7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70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70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70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70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7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70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5" name="Google Shape;855;p70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7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857" name="Google Shape;857;p70"/>
          <p:cNvSpPr/>
          <p:nvPr/>
        </p:nvSpPr>
        <p:spPr>
          <a:xfrm>
            <a:off x="6287600" y="964500"/>
            <a:ext cx="2685900" cy="370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8" name="Google Shape;858;p70"/>
          <p:cNvGrpSpPr/>
          <p:nvPr/>
        </p:nvGrpSpPr>
        <p:grpSpPr>
          <a:xfrm>
            <a:off x="6430137" y="3278099"/>
            <a:ext cx="2400845" cy="1393501"/>
            <a:chOff x="6623400" y="3679849"/>
            <a:chExt cx="2400845" cy="1393501"/>
          </a:xfrm>
        </p:grpSpPr>
        <p:pic>
          <p:nvPicPr>
            <p:cNvPr id="859" name="Google Shape;859;p70"/>
            <p:cNvPicPr preferRelativeResize="0"/>
            <p:nvPr/>
          </p:nvPicPr>
          <p:blipFill>
            <a:blip r:embed="rId10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0" name="Google Shape;860;p70"/>
            <p:cNvPicPr preferRelativeResize="0"/>
            <p:nvPr/>
          </p:nvPicPr>
          <p:blipFill>
            <a:blip r:embed="rId11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1" name="Google Shape;861;p70"/>
            <p:cNvPicPr preferRelativeResize="0"/>
            <p:nvPr/>
          </p:nvPicPr>
          <p:blipFill>
            <a:blip r:embed="rId12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2" name="Google Shape;862;p70"/>
            <p:cNvPicPr preferRelativeResize="0"/>
            <p:nvPr/>
          </p:nvPicPr>
          <p:blipFill>
            <a:blip r:embed="rId13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3" name="Google Shape;863;p70"/>
            <p:cNvPicPr preferRelativeResize="0"/>
            <p:nvPr/>
          </p:nvPicPr>
          <p:blipFill>
            <a:blip r:embed="rId14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4" name="Google Shape;864;p70"/>
            <p:cNvPicPr preferRelativeResize="0"/>
            <p:nvPr/>
          </p:nvPicPr>
          <p:blipFill>
            <a:blip r:embed="rId15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5" name="Google Shape;865;p70"/>
          <p:cNvSpPr txBox="1">
            <a:spLocks noGrp="1"/>
          </p:cNvSpPr>
          <p:nvPr>
            <p:ph type="title"/>
          </p:nvPr>
        </p:nvSpPr>
        <p:spPr>
          <a:xfrm>
            <a:off x="821925" y="61650"/>
            <a:ext cx="6637200" cy="5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66" name="Google Shape;866;p70"/>
          <p:cNvSpPr txBox="1">
            <a:spLocks noGrp="1"/>
          </p:cNvSpPr>
          <p:nvPr>
            <p:ph type="subTitle" idx="1"/>
          </p:nvPr>
        </p:nvSpPr>
        <p:spPr>
          <a:xfrm>
            <a:off x="6439328" y="1130150"/>
            <a:ext cx="2400900" cy="3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56B3"/>
                </a:solidFill>
                <a:latin typeface="Barlow Medium" panose="00000700000000000000"/>
                <a:ea typeface="Barlow Medium" panose="00000700000000000000"/>
                <a:cs typeface="Barlow Medium" panose="00000700000000000000"/>
                <a:sym typeface="Barlow Medium" panose="000007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70"/>
          <p:cNvSpPr txBox="1">
            <a:spLocks noGrp="1"/>
          </p:cNvSpPr>
          <p:nvPr>
            <p:ph type="body" idx="2"/>
          </p:nvPr>
        </p:nvSpPr>
        <p:spPr>
          <a:xfrm>
            <a:off x="139375" y="824600"/>
            <a:ext cx="5943000" cy="3938700"/>
          </a:xfrm>
          <a:prstGeom prst="rect">
            <a:avLst/>
          </a:prstGeom>
        </p:spPr>
        <p:txBody>
          <a:bodyPr spcFirstLastPara="1" wrap="square" lIns="91425" tIns="91425" rIns="620150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One Column with Quote on Right">
  <p:cSld name="CUSTOM_10_1_1_1_1_1_1_1_1_1_1_1_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71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0" name="Google Shape;870;p7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71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71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71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71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71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71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71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8" name="Google Shape;878;p71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7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880" name="Google Shape;880;p71"/>
          <p:cNvSpPr/>
          <p:nvPr/>
        </p:nvSpPr>
        <p:spPr>
          <a:xfrm>
            <a:off x="173098" y="998400"/>
            <a:ext cx="2685900" cy="370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1" name="Google Shape;881;p71"/>
          <p:cNvGrpSpPr/>
          <p:nvPr/>
        </p:nvGrpSpPr>
        <p:grpSpPr>
          <a:xfrm>
            <a:off x="315635" y="3311999"/>
            <a:ext cx="2400845" cy="1393501"/>
            <a:chOff x="6623400" y="3679849"/>
            <a:chExt cx="2400845" cy="1393501"/>
          </a:xfrm>
        </p:grpSpPr>
        <p:pic>
          <p:nvPicPr>
            <p:cNvPr id="882" name="Google Shape;882;p71"/>
            <p:cNvPicPr preferRelativeResize="0"/>
            <p:nvPr/>
          </p:nvPicPr>
          <p:blipFill>
            <a:blip r:embed="rId10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3" name="Google Shape;883;p71"/>
            <p:cNvPicPr preferRelativeResize="0"/>
            <p:nvPr/>
          </p:nvPicPr>
          <p:blipFill>
            <a:blip r:embed="rId11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4" name="Google Shape;884;p71"/>
            <p:cNvPicPr preferRelativeResize="0"/>
            <p:nvPr/>
          </p:nvPicPr>
          <p:blipFill>
            <a:blip r:embed="rId12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5" name="Google Shape;885;p71"/>
            <p:cNvPicPr preferRelativeResize="0"/>
            <p:nvPr/>
          </p:nvPicPr>
          <p:blipFill>
            <a:blip r:embed="rId13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6" name="Google Shape;886;p71"/>
            <p:cNvPicPr preferRelativeResize="0"/>
            <p:nvPr/>
          </p:nvPicPr>
          <p:blipFill>
            <a:blip r:embed="rId14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7" name="Google Shape;887;p71"/>
            <p:cNvPicPr preferRelativeResize="0"/>
            <p:nvPr/>
          </p:nvPicPr>
          <p:blipFill>
            <a:blip r:embed="rId15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8" name="Google Shape;888;p71"/>
          <p:cNvSpPr txBox="1">
            <a:spLocks noGrp="1"/>
          </p:cNvSpPr>
          <p:nvPr>
            <p:ph type="subTitle" idx="1"/>
          </p:nvPr>
        </p:nvSpPr>
        <p:spPr>
          <a:xfrm>
            <a:off x="308225" y="1130150"/>
            <a:ext cx="2400900" cy="3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56B3"/>
                </a:solidFill>
                <a:latin typeface="Barlow Medium" panose="00000700000000000000"/>
                <a:ea typeface="Barlow Medium" panose="00000700000000000000"/>
                <a:cs typeface="Barlow Medium" panose="00000700000000000000"/>
                <a:sym typeface="Barlow Medium" panose="000007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71"/>
          <p:cNvSpPr txBox="1">
            <a:spLocks noGrp="1"/>
          </p:cNvSpPr>
          <p:nvPr>
            <p:ph type="body" idx="2"/>
          </p:nvPr>
        </p:nvSpPr>
        <p:spPr>
          <a:xfrm>
            <a:off x="3020600" y="824600"/>
            <a:ext cx="5908200" cy="3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90" name="Google Shape;890;p71"/>
          <p:cNvSpPr txBox="1">
            <a:spLocks noGrp="1"/>
          </p:cNvSpPr>
          <p:nvPr>
            <p:ph type="title"/>
          </p:nvPr>
        </p:nvSpPr>
        <p:spPr>
          <a:xfrm>
            <a:off x="821925" y="61650"/>
            <a:ext cx="6637200" cy="5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with picture right">
  <p:cSld name="CUSTOM_10_1_1_1_1_1_1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72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3" name="Google Shape;893;p7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72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72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72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72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72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72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2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1" name="Google Shape;901;p72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7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903" name="Google Shape;903;p72"/>
          <p:cNvSpPr txBox="1">
            <a:spLocks noGrp="1"/>
          </p:cNvSpPr>
          <p:nvPr>
            <p:ph type="title"/>
          </p:nvPr>
        </p:nvSpPr>
        <p:spPr>
          <a:xfrm>
            <a:off x="821925" y="61650"/>
            <a:ext cx="6637200" cy="5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904" name="Google Shape;904;p72"/>
          <p:cNvSpPr txBox="1">
            <a:spLocks noGrp="1"/>
          </p:cNvSpPr>
          <p:nvPr>
            <p:ph type="body" idx="1"/>
          </p:nvPr>
        </p:nvSpPr>
        <p:spPr>
          <a:xfrm>
            <a:off x="139375" y="824600"/>
            <a:ext cx="4751100" cy="3938700"/>
          </a:xfrm>
          <a:prstGeom prst="rect">
            <a:avLst/>
          </a:prstGeom>
        </p:spPr>
        <p:txBody>
          <a:bodyPr spcFirstLastPara="1" wrap="square" lIns="91425" tIns="91425" rIns="620150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Picture on Right">
  <p:cSld name="CUSTOM_10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5206800" y="0"/>
            <a:ext cx="3937200" cy="51435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8"/>
          <p:cNvGrpSpPr/>
          <p:nvPr/>
        </p:nvGrpSpPr>
        <p:grpSpPr>
          <a:xfrm>
            <a:off x="6736525" y="3731047"/>
            <a:ext cx="2309495" cy="1288955"/>
            <a:chOff x="183325" y="3731047"/>
            <a:chExt cx="2309495" cy="1288955"/>
          </a:xfrm>
        </p:grpSpPr>
        <p:pic>
          <p:nvPicPr>
            <p:cNvPr id="64" name="Google Shape;64;p8"/>
            <p:cNvPicPr preferRelativeResize="0"/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 rot="-4301191">
              <a:off x="732863" y="42030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8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716291">
              <a:off x="1432942" y="39050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8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2192520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8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rot="-764268">
              <a:off x="304900" y="375774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8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-1057666">
              <a:off x="1405792" y="4625958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8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908710">
              <a:off x="230318" y="455636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" name="Google Shape;70;p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45952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1"/>
          </p:nvPr>
        </p:nvSpPr>
        <p:spPr>
          <a:xfrm>
            <a:off x="5479075" y="666750"/>
            <a:ext cx="3472500" cy="4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with picture left">
  <p:cSld name="CUSTOM_10_1_1_1_1_1_1_1_1_1_1_1_1_1_3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3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7" name="Google Shape;907;p7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73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73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73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73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73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7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73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5" name="Google Shape;915;p73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7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917" name="Google Shape;917;p73"/>
          <p:cNvSpPr txBox="1">
            <a:spLocks noGrp="1"/>
          </p:cNvSpPr>
          <p:nvPr>
            <p:ph type="title"/>
          </p:nvPr>
        </p:nvSpPr>
        <p:spPr>
          <a:xfrm>
            <a:off x="821925" y="61650"/>
            <a:ext cx="6637200" cy="5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918" name="Google Shape;918;p73"/>
          <p:cNvSpPr txBox="1">
            <a:spLocks noGrp="1"/>
          </p:cNvSpPr>
          <p:nvPr>
            <p:ph type="body" idx="1"/>
          </p:nvPr>
        </p:nvSpPr>
        <p:spPr>
          <a:xfrm>
            <a:off x="4232950" y="824600"/>
            <a:ext cx="4695900" cy="3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 about It - with table, picture middle">
  <p:cSld name="CUSTOM_10_1_1_1_1_1_1_1_1_1_1_1_1_1_2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74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1" name="Google Shape;921;p74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7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74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74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74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74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74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74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9" name="Google Shape;929;p74"/>
          <p:cNvPicPr preferRelativeResize="0"/>
          <p:nvPr/>
        </p:nvPicPr>
        <p:blipFill rotWithShape="1">
          <a:blip r:embed="rId9"/>
          <a:srcRect t="219" b="219"/>
          <a:stretch>
            <a:fillRect/>
          </a:stretch>
        </p:blipFill>
        <p:spPr>
          <a:xfrm>
            <a:off x="295356" y="208944"/>
            <a:ext cx="267950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7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931" name="Google Shape;931;p74"/>
          <p:cNvSpPr txBox="1">
            <a:spLocks noGrp="1"/>
          </p:cNvSpPr>
          <p:nvPr>
            <p:ph type="title"/>
          </p:nvPr>
        </p:nvSpPr>
        <p:spPr>
          <a:xfrm>
            <a:off x="821925" y="61650"/>
            <a:ext cx="6637200" cy="5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wledge Check Question">
  <p:cSld name="CUSTOM_10_1_1_1_1_1_1_1_1_1_1_1_1_1_1"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75"/>
          <p:cNvSpPr/>
          <p:nvPr/>
        </p:nvSpPr>
        <p:spPr>
          <a:xfrm>
            <a:off x="-27" y="-19087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75"/>
          <p:cNvSpPr/>
          <p:nvPr/>
        </p:nvSpPr>
        <p:spPr>
          <a:xfrm rot="-5400000" flipH="1">
            <a:off x="4709595" y="802661"/>
            <a:ext cx="5178317" cy="3690569"/>
          </a:xfrm>
          <a:custGeom>
            <a:avLst/>
            <a:gdLst/>
            <a:ahLst/>
            <a:cxnLst/>
            <a:rect l="l" t="t" r="r" b="b"/>
            <a:pathLst>
              <a:path w="44430" h="31998" extrusionOk="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7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936" name="Google Shape;936;p75"/>
          <p:cNvSpPr/>
          <p:nvPr/>
        </p:nvSpPr>
        <p:spPr>
          <a:xfrm flipH="1">
            <a:off x="4" y="4392602"/>
            <a:ext cx="1020835" cy="750907"/>
          </a:xfrm>
          <a:custGeom>
            <a:avLst/>
            <a:gdLst/>
            <a:ahLst/>
            <a:cxnLst/>
            <a:rect l="l" t="t" r="r" b="b"/>
            <a:pathLst>
              <a:path w="15250" h="7108" extrusionOk="0">
                <a:moveTo>
                  <a:pt x="15250" y="0"/>
                </a:moveTo>
                <a:cubicBezTo>
                  <a:pt x="15107" y="0"/>
                  <a:pt x="14964" y="0"/>
                  <a:pt x="14820" y="4"/>
                </a:cubicBezTo>
                <a:cubicBezTo>
                  <a:pt x="11582" y="61"/>
                  <a:pt x="8285" y="555"/>
                  <a:pt x="5394" y="2019"/>
                </a:cubicBezTo>
                <a:cubicBezTo>
                  <a:pt x="3153" y="3146"/>
                  <a:pt x="1174" y="4917"/>
                  <a:pt x="0" y="7108"/>
                </a:cubicBezTo>
                <a:lnTo>
                  <a:pt x="15250" y="7108"/>
                </a:lnTo>
                <a:lnTo>
                  <a:pt x="15250" y="0"/>
                </a:lnTo>
                <a:close/>
              </a:path>
            </a:pathLst>
          </a:custGeom>
          <a:solidFill>
            <a:srgbClr val="244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7" name="Google Shape;937;p7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7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17150" y="1632775"/>
            <a:ext cx="1635475" cy="1877951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75"/>
          <p:cNvSpPr txBox="1">
            <a:spLocks noGrp="1"/>
          </p:cNvSpPr>
          <p:nvPr>
            <p:ph type="body" idx="1"/>
          </p:nvPr>
        </p:nvSpPr>
        <p:spPr>
          <a:xfrm>
            <a:off x="2219225" y="639025"/>
            <a:ext cx="6678000" cy="3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■"/>
              <a:defRPr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ps">
  <p:cSld name="CUSTOM_10_1_1_1_1_1_1_1_1_1_1_1_1_1_1_2"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76"/>
          <p:cNvSpPr/>
          <p:nvPr/>
        </p:nvSpPr>
        <p:spPr>
          <a:xfrm>
            <a:off x="-2" y="0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7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943" name="Google Shape;943;p76"/>
          <p:cNvSpPr/>
          <p:nvPr/>
        </p:nvSpPr>
        <p:spPr>
          <a:xfrm rot="10800000" flipH="1">
            <a:off x="3506300" y="0"/>
            <a:ext cx="5637723" cy="4060226"/>
          </a:xfrm>
          <a:custGeom>
            <a:avLst/>
            <a:gdLst/>
            <a:ahLst/>
            <a:cxnLst/>
            <a:rect l="l" t="t" r="r" b="b"/>
            <a:pathLst>
              <a:path w="44430" h="31998" extrusionOk="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76"/>
          <p:cNvSpPr/>
          <p:nvPr/>
        </p:nvSpPr>
        <p:spPr>
          <a:xfrm>
            <a:off x="2324381" y="3373065"/>
            <a:ext cx="1181925" cy="1181925"/>
          </a:xfrm>
          <a:custGeom>
            <a:avLst/>
            <a:gdLst/>
            <a:ahLst/>
            <a:cxnLst/>
            <a:rect l="l" t="t" r="r" b="b"/>
            <a:pathLst>
              <a:path w="6894" h="6894" extrusionOk="0">
                <a:moveTo>
                  <a:pt x="3447" y="1"/>
                </a:moveTo>
                <a:cubicBezTo>
                  <a:pt x="1543" y="1"/>
                  <a:pt x="0" y="1543"/>
                  <a:pt x="0" y="3447"/>
                </a:cubicBezTo>
                <a:cubicBezTo>
                  <a:pt x="0" y="5351"/>
                  <a:pt x="1543" y="6893"/>
                  <a:pt x="3447" y="6893"/>
                </a:cubicBezTo>
                <a:cubicBezTo>
                  <a:pt x="5351" y="6893"/>
                  <a:pt x="6893" y="5351"/>
                  <a:pt x="6893" y="3447"/>
                </a:cubicBezTo>
                <a:cubicBezTo>
                  <a:pt x="6893" y="1543"/>
                  <a:pt x="5351" y="1"/>
                  <a:pt x="3447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76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56B3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Tips</a:t>
            </a:r>
            <a:endParaRPr sz="2400" b="1">
              <a:solidFill>
                <a:srgbClr val="0056B3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946" name="Google Shape;946;p7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7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7479" y="1698825"/>
            <a:ext cx="1742751" cy="1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76"/>
          <p:cNvSpPr txBox="1">
            <a:spLocks noGrp="1"/>
          </p:cNvSpPr>
          <p:nvPr>
            <p:ph type="body" idx="1"/>
          </p:nvPr>
        </p:nvSpPr>
        <p:spPr>
          <a:xfrm>
            <a:off x="2219225" y="639025"/>
            <a:ext cx="6678000" cy="3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●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○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■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●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○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■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●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○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■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p">
  <p:cSld name="CUSTOM_10_1_1_1_1_1_1_1_1_1_1_1_1_1_1_2_1"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77"/>
          <p:cNvSpPr/>
          <p:nvPr/>
        </p:nvSpPr>
        <p:spPr>
          <a:xfrm>
            <a:off x="-2" y="0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7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952" name="Google Shape;952;p77"/>
          <p:cNvSpPr/>
          <p:nvPr/>
        </p:nvSpPr>
        <p:spPr>
          <a:xfrm rot="10800000" flipH="1">
            <a:off x="3506300" y="0"/>
            <a:ext cx="5637723" cy="4060226"/>
          </a:xfrm>
          <a:custGeom>
            <a:avLst/>
            <a:gdLst/>
            <a:ahLst/>
            <a:cxnLst/>
            <a:rect l="l" t="t" r="r" b="b"/>
            <a:pathLst>
              <a:path w="44430" h="31998" extrusionOk="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77"/>
          <p:cNvSpPr/>
          <p:nvPr/>
        </p:nvSpPr>
        <p:spPr>
          <a:xfrm>
            <a:off x="2324381" y="3373065"/>
            <a:ext cx="1181925" cy="1181925"/>
          </a:xfrm>
          <a:custGeom>
            <a:avLst/>
            <a:gdLst/>
            <a:ahLst/>
            <a:cxnLst/>
            <a:rect l="l" t="t" r="r" b="b"/>
            <a:pathLst>
              <a:path w="6894" h="6894" extrusionOk="0">
                <a:moveTo>
                  <a:pt x="3447" y="1"/>
                </a:moveTo>
                <a:cubicBezTo>
                  <a:pt x="1543" y="1"/>
                  <a:pt x="0" y="1543"/>
                  <a:pt x="0" y="3447"/>
                </a:cubicBezTo>
                <a:cubicBezTo>
                  <a:pt x="0" y="5351"/>
                  <a:pt x="1543" y="6893"/>
                  <a:pt x="3447" y="6893"/>
                </a:cubicBezTo>
                <a:cubicBezTo>
                  <a:pt x="5351" y="6893"/>
                  <a:pt x="6893" y="5351"/>
                  <a:pt x="6893" y="3447"/>
                </a:cubicBezTo>
                <a:cubicBezTo>
                  <a:pt x="6893" y="1543"/>
                  <a:pt x="5351" y="1"/>
                  <a:pt x="3447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77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56B3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Tip</a:t>
            </a:r>
            <a:endParaRPr sz="2400" b="1">
              <a:solidFill>
                <a:srgbClr val="0056B3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955" name="Google Shape;955;p7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7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7479" y="1698825"/>
            <a:ext cx="1742751" cy="1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77"/>
          <p:cNvSpPr txBox="1">
            <a:spLocks noGrp="1"/>
          </p:cNvSpPr>
          <p:nvPr>
            <p:ph type="body" idx="1"/>
          </p:nvPr>
        </p:nvSpPr>
        <p:spPr>
          <a:xfrm>
            <a:off x="2219225" y="639025"/>
            <a:ext cx="6678000" cy="3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●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○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■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●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○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■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●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○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■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member">
  <p:cSld name="CUSTOM_10_1_1_1_1_1_1_1_1_1_1_1_1_1_1_1"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8"/>
          <p:cNvSpPr/>
          <p:nvPr/>
        </p:nvSpPr>
        <p:spPr>
          <a:xfrm>
            <a:off x="-2" y="0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961" name="Google Shape;961;p78"/>
          <p:cNvSpPr/>
          <p:nvPr/>
        </p:nvSpPr>
        <p:spPr>
          <a:xfrm>
            <a:off x="5871881" y="3097815"/>
            <a:ext cx="1181925" cy="1181925"/>
          </a:xfrm>
          <a:custGeom>
            <a:avLst/>
            <a:gdLst/>
            <a:ahLst/>
            <a:cxnLst/>
            <a:rect l="l" t="t" r="r" b="b"/>
            <a:pathLst>
              <a:path w="6894" h="6894" extrusionOk="0">
                <a:moveTo>
                  <a:pt x="3447" y="1"/>
                </a:moveTo>
                <a:cubicBezTo>
                  <a:pt x="1543" y="1"/>
                  <a:pt x="0" y="1543"/>
                  <a:pt x="0" y="3447"/>
                </a:cubicBezTo>
                <a:cubicBezTo>
                  <a:pt x="0" y="5351"/>
                  <a:pt x="1543" y="6893"/>
                  <a:pt x="3447" y="6893"/>
                </a:cubicBezTo>
                <a:cubicBezTo>
                  <a:pt x="5351" y="6893"/>
                  <a:pt x="6893" y="5351"/>
                  <a:pt x="6893" y="3447"/>
                </a:cubicBezTo>
                <a:cubicBezTo>
                  <a:pt x="6893" y="1543"/>
                  <a:pt x="5351" y="1"/>
                  <a:pt x="3447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78"/>
          <p:cNvSpPr/>
          <p:nvPr/>
        </p:nvSpPr>
        <p:spPr>
          <a:xfrm rot="5400000">
            <a:off x="-726905" y="733690"/>
            <a:ext cx="5178317" cy="3729287"/>
          </a:xfrm>
          <a:custGeom>
            <a:avLst/>
            <a:gdLst/>
            <a:ahLst/>
            <a:cxnLst/>
            <a:rect l="l" t="t" r="r" b="b"/>
            <a:pathLst>
              <a:path w="44430" h="31998" extrusionOk="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3" name="Google Shape;963;p7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78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56B3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Remember</a:t>
            </a:r>
            <a:endParaRPr sz="2400" b="1">
              <a:solidFill>
                <a:srgbClr val="0056B3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965" name="Google Shape;965;p7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13675" y="1943425"/>
            <a:ext cx="1312900" cy="1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78"/>
          <p:cNvSpPr txBox="1">
            <a:spLocks noGrp="1"/>
          </p:cNvSpPr>
          <p:nvPr>
            <p:ph type="body" idx="1"/>
          </p:nvPr>
        </p:nvSpPr>
        <p:spPr>
          <a:xfrm>
            <a:off x="2219225" y="639025"/>
            <a:ext cx="6678000" cy="3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●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○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■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●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○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■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●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○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172D7B"/>
              </a:buClr>
              <a:buSzPts val="3000"/>
              <a:buFont typeface="Open Sans"/>
              <a:buChar char="■"/>
              <a:defRPr sz="30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t us Practice - problem">
  <p:cSld name="CUSTOM_10_1_1_1_1_1_1_1_1_1_1_1_1_1_1_1_2"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79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79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0" name="Google Shape;970;p79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7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79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79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79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79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79"/>
          <p:cNvSpPr txBox="1"/>
          <p:nvPr/>
        </p:nvSpPr>
        <p:spPr>
          <a:xfrm>
            <a:off x="823500" y="9066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Let’s Practice!</a:t>
            </a:r>
            <a:endParaRPr sz="24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977" name="Google Shape;977;p79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79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979" name="Google Shape;979;p79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0" name="Google Shape;980;p79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77878" y="211777"/>
            <a:ext cx="307251" cy="307623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79"/>
          <p:cNvSpPr txBox="1">
            <a:spLocks noGrp="1"/>
          </p:cNvSpPr>
          <p:nvPr>
            <p:ph type="body" idx="1"/>
          </p:nvPr>
        </p:nvSpPr>
        <p:spPr>
          <a:xfrm>
            <a:off x="139375" y="824600"/>
            <a:ext cx="8837700" cy="39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t us Practice - answer">
  <p:cSld name="CUSTOM_10_1_1_1_1_1_1_1_1_1_1_1_1_1_1_1_2_1"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0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80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5" name="Google Shape;985;p80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8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80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80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80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80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80"/>
          <p:cNvSpPr txBox="1"/>
          <p:nvPr/>
        </p:nvSpPr>
        <p:spPr>
          <a:xfrm>
            <a:off x="823500" y="9066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Let’s Practice!</a:t>
            </a:r>
            <a:endParaRPr sz="24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992" name="Google Shape;992;p8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80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994" name="Google Shape;994;p80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5" name="Google Shape;995;p80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77878" y="211777"/>
            <a:ext cx="307251" cy="30762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80"/>
          <p:cNvSpPr txBox="1">
            <a:spLocks noGrp="1"/>
          </p:cNvSpPr>
          <p:nvPr>
            <p:ph type="body" idx="1"/>
          </p:nvPr>
        </p:nvSpPr>
        <p:spPr>
          <a:xfrm>
            <a:off x="139375" y="824600"/>
            <a:ext cx="8837700" cy="27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y it!">
  <p:cSld name="CUSTOM_1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81"/>
          <p:cNvSpPr/>
          <p:nvPr/>
        </p:nvSpPr>
        <p:spPr>
          <a:xfrm>
            <a:off x="-2" y="0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81"/>
          <p:cNvSpPr/>
          <p:nvPr/>
        </p:nvSpPr>
        <p:spPr>
          <a:xfrm>
            <a:off x="3582525" y="1197650"/>
            <a:ext cx="5637723" cy="4060226"/>
          </a:xfrm>
          <a:custGeom>
            <a:avLst/>
            <a:gdLst/>
            <a:ahLst/>
            <a:cxnLst/>
            <a:rect l="l" t="t" r="r" b="b"/>
            <a:pathLst>
              <a:path w="44430" h="31998" extrusionOk="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8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001" name="Google Shape;1001;p81"/>
          <p:cNvSpPr/>
          <p:nvPr/>
        </p:nvSpPr>
        <p:spPr>
          <a:xfrm>
            <a:off x="649368" y="2452315"/>
            <a:ext cx="1181925" cy="1181925"/>
          </a:xfrm>
          <a:custGeom>
            <a:avLst/>
            <a:gdLst/>
            <a:ahLst/>
            <a:cxnLst/>
            <a:rect l="l" t="t" r="r" b="b"/>
            <a:pathLst>
              <a:path w="6894" h="6894" extrusionOk="0">
                <a:moveTo>
                  <a:pt x="3447" y="1"/>
                </a:moveTo>
                <a:cubicBezTo>
                  <a:pt x="1543" y="1"/>
                  <a:pt x="0" y="1543"/>
                  <a:pt x="0" y="3447"/>
                </a:cubicBezTo>
                <a:cubicBezTo>
                  <a:pt x="0" y="5351"/>
                  <a:pt x="1543" y="6893"/>
                  <a:pt x="3447" y="6893"/>
                </a:cubicBezTo>
                <a:cubicBezTo>
                  <a:pt x="5351" y="6893"/>
                  <a:pt x="6893" y="5351"/>
                  <a:pt x="6893" y="3447"/>
                </a:cubicBezTo>
                <a:cubicBezTo>
                  <a:pt x="6893" y="1543"/>
                  <a:pt x="5351" y="1"/>
                  <a:pt x="3447" y="1"/>
                </a:cubicBezTo>
                <a:close/>
              </a:path>
            </a:pathLst>
          </a:custGeom>
          <a:solidFill>
            <a:srgbClr val="244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2" name="Google Shape;1002;p8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81"/>
          <p:cNvSpPr txBox="1">
            <a:spLocks noGrp="1"/>
          </p:cNvSpPr>
          <p:nvPr>
            <p:ph type="sldNum" idx="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004" name="Google Shape;1004;p81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6C142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Try It!</a:t>
            </a:r>
            <a:endParaRPr sz="3000">
              <a:solidFill>
                <a:srgbClr val="F6C142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1005" name="Google Shape;1005;p8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50629" y="1876156"/>
            <a:ext cx="1281627" cy="1708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81"/>
          <p:cNvSpPr txBox="1">
            <a:spLocks noGrp="1"/>
          </p:cNvSpPr>
          <p:nvPr>
            <p:ph type="body" idx="1"/>
          </p:nvPr>
        </p:nvSpPr>
        <p:spPr>
          <a:xfrm>
            <a:off x="2034275" y="639025"/>
            <a:ext cx="6863100" cy="3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●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○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■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●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○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■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●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○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Char char="■"/>
              <a:defRPr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eck Your Understanding">
  <p:cSld name="CUSTOM_10_1_1_1_1_1_1_1_1_1_1_1_1_1_1_1_1"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82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82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0" name="Google Shape;1010;p8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82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82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82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82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82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82"/>
          <p:cNvSpPr txBox="1"/>
          <p:nvPr/>
        </p:nvSpPr>
        <p:spPr>
          <a:xfrm>
            <a:off x="823500" y="9066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Check Your Understanding</a:t>
            </a:r>
            <a:endParaRPr sz="24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1017" name="Google Shape;1017;p82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82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019" name="Google Shape;1019;p82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0" name="Google Shape;1020;p82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85060" y="196262"/>
            <a:ext cx="307249" cy="335092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82"/>
          <p:cNvSpPr txBox="1">
            <a:spLocks noGrp="1"/>
          </p:cNvSpPr>
          <p:nvPr>
            <p:ph type="body" idx="1"/>
          </p:nvPr>
        </p:nvSpPr>
        <p:spPr>
          <a:xfrm>
            <a:off x="230725" y="825750"/>
            <a:ext cx="8698200" cy="16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  <a:defRPr sz="2400" b="1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○"/>
              <a:defRPr sz="2400" b="1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■"/>
              <a:defRPr sz="2400" b="1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  <a:defRPr sz="2400" b="1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○"/>
              <a:defRPr sz="2400" b="1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■"/>
              <a:defRPr sz="2400" b="1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  <a:defRPr sz="2400" b="1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○"/>
              <a:defRPr sz="2400" b="1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■"/>
              <a:defRPr sz="2400"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22" name="Google Shape;1022;p82"/>
          <p:cNvSpPr txBox="1">
            <a:spLocks noGrp="1"/>
          </p:cNvSpPr>
          <p:nvPr>
            <p:ph type="body" idx="2"/>
          </p:nvPr>
        </p:nvSpPr>
        <p:spPr>
          <a:xfrm>
            <a:off x="230725" y="2623075"/>
            <a:ext cx="8698200" cy="21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○"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■"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  <a:defRPr sz="24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○"/>
              <a:defRPr sz="24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■"/>
              <a:defRPr sz="24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  <a:defRPr sz="24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○"/>
              <a:defRPr sz="24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■"/>
              <a:defRPr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Two Pictures Bottom">
  <p:cSld name="CUSTOM_10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chemeClr val="dk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solidFill>
                  <a:schemeClr val="dk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solidFill>
                  <a:schemeClr val="dk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solidFill>
                  <a:schemeClr val="dk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solidFill>
                  <a:schemeClr val="dk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solidFill>
                  <a:schemeClr val="dk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solidFill>
                  <a:schemeClr val="dk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solidFill>
                  <a:schemeClr val="dk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solidFill>
                  <a:schemeClr val="dk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5" name="Google Shape;75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/>
          <p:nvPr/>
        </p:nvSpPr>
        <p:spPr>
          <a:xfrm>
            <a:off x="-9700" y="-7975"/>
            <a:ext cx="9153600" cy="11850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Google Shape;77;p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9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4961075">
            <a:off x="8768689" y="69560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4301191">
            <a:off x="6761200" y="53421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9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1008095">
            <a:off x="6041880" y="126685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9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 rot="-794169">
            <a:off x="7835948" y="836898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9"/>
          <p:cNvPicPr preferRelativeResize="0"/>
          <p:nvPr/>
        </p:nvPicPr>
        <p:blipFill>
          <a:blip r:embed="rId8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9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908861" y="48315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9"/>
          <p:cNvSpPr txBox="1">
            <a:spLocks noGrp="1"/>
          </p:cNvSpPr>
          <p:nvPr>
            <p:ph type="body" idx="1"/>
          </p:nvPr>
        </p:nvSpPr>
        <p:spPr>
          <a:xfrm>
            <a:off x="192400" y="160925"/>
            <a:ext cx="7485600" cy="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t's Sum It Up">
  <p:cSld name="CUSTOM_10_1_1_1_1_1_1_1_1_1_1_1_1_1_1_1_1_3"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83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83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026" name="Google Shape;1026;p83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7" name="Google Shape;1027;p8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83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83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83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83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83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83"/>
          <p:cNvSpPr txBox="1"/>
          <p:nvPr/>
        </p:nvSpPr>
        <p:spPr>
          <a:xfrm>
            <a:off x="823500" y="9066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Let’s Sum It Up!</a:t>
            </a:r>
            <a:endParaRPr sz="24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1034" name="Google Shape;1034;p8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83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6" name="Google Shape;1036;p83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75875" y="215749"/>
            <a:ext cx="313176" cy="31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83"/>
          <p:cNvSpPr txBox="1">
            <a:spLocks noGrp="1"/>
          </p:cNvSpPr>
          <p:nvPr>
            <p:ph type="body" idx="1"/>
          </p:nvPr>
        </p:nvSpPr>
        <p:spPr>
          <a:xfrm>
            <a:off x="139375" y="824600"/>
            <a:ext cx="8837700" cy="39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t's Sum It Up - picture middle">
  <p:cSld name="CUSTOM_10_1_1_1_1_1_1_1_1_1_1_1_1_1_1_1_1_3_1"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84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84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041" name="Google Shape;1041;p84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2" name="Google Shape;1042;p84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8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84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84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84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84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84"/>
          <p:cNvSpPr txBox="1"/>
          <p:nvPr/>
        </p:nvSpPr>
        <p:spPr>
          <a:xfrm>
            <a:off x="823500" y="9066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Let’s Sum It Up!</a:t>
            </a:r>
            <a:endParaRPr sz="24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1049" name="Google Shape;1049;p84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84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1" name="Google Shape;1051;p8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75875" y="215749"/>
            <a:ext cx="313176" cy="313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Formula">
  <p:cSld name="CUSTOM_10_1_1_1_1_1_1_1_1_1_1_1_1_1_1_1_1_2"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85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85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5" name="Google Shape;1055;p85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85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85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85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85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85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85"/>
          <p:cNvSpPr txBox="1"/>
          <p:nvPr/>
        </p:nvSpPr>
        <p:spPr>
          <a:xfrm>
            <a:off x="823500" y="9066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Key Formula</a:t>
            </a:r>
            <a:endParaRPr sz="24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1062" name="Google Shape;1062;p8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85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064" name="Google Shape;1064;p85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5" name="Google Shape;1065;p8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63050" y="196267"/>
            <a:ext cx="338841" cy="338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Formulas">
  <p:cSld name="CUSTOM_10_1_1_1_1_1_1_1_1_1_1_1_1_1_1_1_1_2_1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6"/>
          <p:cNvSpPr/>
          <p:nvPr/>
        </p:nvSpPr>
        <p:spPr>
          <a:xfrm>
            <a:off x="-9700" y="5076826"/>
            <a:ext cx="9153600" cy="672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86"/>
          <p:cNvSpPr/>
          <p:nvPr/>
        </p:nvSpPr>
        <p:spPr>
          <a:xfrm>
            <a:off x="-9700" y="-7975"/>
            <a:ext cx="9153600" cy="7086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9" name="Google Shape;1069;p86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530628">
            <a:off x="8635195" y="94092"/>
            <a:ext cx="375613" cy="1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86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4961075">
            <a:off x="8957439" y="371750"/>
            <a:ext cx="250048" cy="27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86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4301191">
            <a:off x="6321425" y="217367"/>
            <a:ext cx="343674" cy="3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86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008095">
            <a:off x="5718030" y="79060"/>
            <a:ext cx="216316" cy="2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86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-794169">
            <a:off x="7378748" y="404873"/>
            <a:ext cx="206857" cy="21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86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7016408" y="53740"/>
            <a:ext cx="300300" cy="219870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86"/>
          <p:cNvSpPr txBox="1"/>
          <p:nvPr/>
        </p:nvSpPr>
        <p:spPr>
          <a:xfrm>
            <a:off x="823500" y="9066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Key Formulas</a:t>
            </a:r>
            <a:endParaRPr sz="24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1076" name="Google Shape;1076;p86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86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078" name="Google Shape;1078;p86"/>
          <p:cNvSpPr/>
          <p:nvPr/>
        </p:nvSpPr>
        <p:spPr>
          <a:xfrm>
            <a:off x="215584" y="-112600"/>
            <a:ext cx="433800" cy="764100"/>
          </a:xfrm>
          <a:prstGeom prst="roundRect">
            <a:avLst>
              <a:gd name="adj" fmla="val 16667"/>
            </a:avLst>
          </a:prstGeom>
          <a:solidFill>
            <a:srgbClr val="F6C1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9" name="Google Shape;1079;p86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63050" y="196267"/>
            <a:ext cx="338841" cy="338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llenge Yourself">
  <p:cSld name="CUSTOM_10_1_1_1_1_1_1_1_1_1_1_1_1_1_1_1_1_1"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87"/>
          <p:cNvSpPr/>
          <p:nvPr/>
        </p:nvSpPr>
        <p:spPr>
          <a:xfrm>
            <a:off x="-2" y="0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87"/>
          <p:cNvSpPr/>
          <p:nvPr/>
        </p:nvSpPr>
        <p:spPr>
          <a:xfrm>
            <a:off x="3582525" y="1197650"/>
            <a:ext cx="5637723" cy="4060226"/>
          </a:xfrm>
          <a:custGeom>
            <a:avLst/>
            <a:gdLst/>
            <a:ahLst/>
            <a:cxnLst/>
            <a:rect l="l" t="t" r="r" b="b"/>
            <a:pathLst>
              <a:path w="44430" h="31998" extrusionOk="0">
                <a:moveTo>
                  <a:pt x="40231" y="1"/>
                </a:moveTo>
                <a:cubicBezTo>
                  <a:pt x="38589" y="1"/>
                  <a:pt x="36930" y="353"/>
                  <a:pt x="35422" y="1000"/>
                </a:cubicBezTo>
                <a:cubicBezTo>
                  <a:pt x="32332" y="2320"/>
                  <a:pt x="29794" y="4800"/>
                  <a:pt x="27981" y="7643"/>
                </a:cubicBezTo>
                <a:cubicBezTo>
                  <a:pt x="26298" y="10181"/>
                  <a:pt x="25021" y="13140"/>
                  <a:pt x="22483" y="14780"/>
                </a:cubicBezTo>
                <a:cubicBezTo>
                  <a:pt x="20612" y="15925"/>
                  <a:pt x="18378" y="16172"/>
                  <a:pt x="16260" y="16535"/>
                </a:cubicBezTo>
                <a:cubicBezTo>
                  <a:pt x="13664" y="16955"/>
                  <a:pt x="11068" y="17434"/>
                  <a:pt x="8645" y="18464"/>
                </a:cubicBezTo>
                <a:cubicBezTo>
                  <a:pt x="6223" y="19436"/>
                  <a:pt x="3931" y="21002"/>
                  <a:pt x="2423" y="23178"/>
                </a:cubicBezTo>
                <a:cubicBezTo>
                  <a:pt x="667" y="25716"/>
                  <a:pt x="116" y="28922"/>
                  <a:pt x="0" y="31997"/>
                </a:cubicBezTo>
                <a:lnTo>
                  <a:pt x="43515" y="31997"/>
                </a:lnTo>
                <a:cubicBezTo>
                  <a:pt x="43994" y="31997"/>
                  <a:pt x="44429" y="31576"/>
                  <a:pt x="44429" y="31098"/>
                </a:cubicBezTo>
                <a:lnTo>
                  <a:pt x="44429" y="869"/>
                </a:lnTo>
                <a:cubicBezTo>
                  <a:pt x="43122" y="277"/>
                  <a:pt x="41683" y="1"/>
                  <a:pt x="40231" y="1"/>
                </a:cubicBezTo>
                <a:close/>
              </a:path>
            </a:pathLst>
          </a:custGeom>
          <a:solidFill>
            <a:srgbClr val="00BEFF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8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084" name="Google Shape;1084;p87"/>
          <p:cNvSpPr/>
          <p:nvPr/>
        </p:nvSpPr>
        <p:spPr>
          <a:xfrm>
            <a:off x="649368" y="2452315"/>
            <a:ext cx="1181925" cy="1181925"/>
          </a:xfrm>
          <a:custGeom>
            <a:avLst/>
            <a:gdLst/>
            <a:ahLst/>
            <a:cxnLst/>
            <a:rect l="l" t="t" r="r" b="b"/>
            <a:pathLst>
              <a:path w="6894" h="6894" extrusionOk="0">
                <a:moveTo>
                  <a:pt x="3447" y="1"/>
                </a:moveTo>
                <a:cubicBezTo>
                  <a:pt x="1543" y="1"/>
                  <a:pt x="0" y="1543"/>
                  <a:pt x="0" y="3447"/>
                </a:cubicBezTo>
                <a:cubicBezTo>
                  <a:pt x="0" y="5351"/>
                  <a:pt x="1543" y="6893"/>
                  <a:pt x="3447" y="6893"/>
                </a:cubicBezTo>
                <a:cubicBezTo>
                  <a:pt x="5351" y="6893"/>
                  <a:pt x="6893" y="5351"/>
                  <a:pt x="6893" y="3447"/>
                </a:cubicBezTo>
                <a:cubicBezTo>
                  <a:pt x="6893" y="1543"/>
                  <a:pt x="5351" y="1"/>
                  <a:pt x="3447" y="1"/>
                </a:cubicBezTo>
                <a:close/>
              </a:path>
            </a:pathLst>
          </a:custGeom>
          <a:solidFill>
            <a:srgbClr val="244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5" name="Google Shape;1085;p8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87"/>
          <p:cNvSpPr txBox="1">
            <a:spLocks noGrp="1"/>
          </p:cNvSpPr>
          <p:nvPr>
            <p:ph type="sldNum" idx="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087" name="Google Shape;1087;p87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6C142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Challenge Yourself</a:t>
            </a:r>
            <a:endParaRPr sz="3000">
              <a:solidFill>
                <a:srgbClr val="F6C142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1088" name="Google Shape;1088;p8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6525" y="1876186"/>
            <a:ext cx="1281625" cy="17084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87"/>
          <p:cNvSpPr txBox="1">
            <a:spLocks noGrp="1"/>
          </p:cNvSpPr>
          <p:nvPr>
            <p:ph type="body" idx="1"/>
          </p:nvPr>
        </p:nvSpPr>
        <p:spPr>
          <a:xfrm>
            <a:off x="2034275" y="639025"/>
            <a:ext cx="6863100" cy="3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Char char="●"/>
              <a:def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Char char="○"/>
              <a:def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06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Char char="■"/>
              <a:def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06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Char char="●"/>
              <a:def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06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Char char="○"/>
              <a:def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06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Char char="■"/>
              <a:def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06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Char char="●"/>
              <a:def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06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Char char="○"/>
              <a:def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06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Char char="■"/>
              <a:def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Credit and Bibliography in 1 slide">
  <p:cSld name="CUSTOM_10_1_1_1_1_1_1_1_1_1_1_1_1_1_1_1_1_1_2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88"/>
          <p:cNvSpPr/>
          <p:nvPr/>
        </p:nvSpPr>
        <p:spPr>
          <a:xfrm>
            <a:off x="-9700" y="6850"/>
            <a:ext cx="4603200" cy="51435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88"/>
          <p:cNvSpPr txBox="1"/>
          <p:nvPr/>
        </p:nvSpPr>
        <p:spPr>
          <a:xfrm>
            <a:off x="846700" y="685025"/>
            <a:ext cx="28362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Photo Credit</a:t>
            </a:r>
            <a:endParaRPr sz="2400" b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sp>
        <p:nvSpPr>
          <p:cNvPr id="1093" name="Google Shape;1093;p88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094" name="Google Shape;1094;p88"/>
          <p:cNvSpPr txBox="1"/>
          <p:nvPr/>
        </p:nvSpPr>
        <p:spPr>
          <a:xfrm>
            <a:off x="5571100" y="685025"/>
            <a:ext cx="28362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72D7B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Bibliography</a:t>
            </a:r>
            <a:endParaRPr sz="2400" b="0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72D7B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1095" name="Google Shape;1095;p8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6" name="Google Shape;1096;p88"/>
          <p:cNvGrpSpPr/>
          <p:nvPr/>
        </p:nvGrpSpPr>
        <p:grpSpPr>
          <a:xfrm>
            <a:off x="63175" y="3733124"/>
            <a:ext cx="2400845" cy="1393501"/>
            <a:chOff x="6623400" y="3679849"/>
            <a:chExt cx="2400845" cy="1393501"/>
          </a:xfrm>
        </p:grpSpPr>
        <p:pic>
          <p:nvPicPr>
            <p:cNvPr id="1097" name="Google Shape;1097;p88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8" name="Google Shape;1098;p88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9" name="Google Shape;1099;p88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0" name="Google Shape;1100;p88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1" name="Google Shape;1101;p88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88"/>
            <p:cNvPicPr preferRelativeResize="0"/>
            <p:nvPr/>
          </p:nvPicPr>
          <p:blipFill>
            <a:blip r:embed="rId8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3" name="Google Shape;1103;p88"/>
          <p:cNvSpPr txBox="1">
            <a:spLocks noGrp="1"/>
          </p:cNvSpPr>
          <p:nvPr>
            <p:ph type="body" idx="1"/>
          </p:nvPr>
        </p:nvSpPr>
        <p:spPr>
          <a:xfrm>
            <a:off x="177850" y="1215250"/>
            <a:ext cx="4253400" cy="3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Char char="●"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Char char="○"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Char char="■"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Char char="●"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Char char="○"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Char char="■"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Char char="●"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Char char="○"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Char char="■"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04" name="Google Shape;1104;p88"/>
          <p:cNvSpPr txBox="1">
            <a:spLocks noGrp="1"/>
          </p:cNvSpPr>
          <p:nvPr>
            <p:ph type="body" idx="2"/>
          </p:nvPr>
        </p:nvSpPr>
        <p:spPr>
          <a:xfrm>
            <a:off x="4767750" y="1215250"/>
            <a:ext cx="4253400" cy="35481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●"/>
              <a:defRPr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○"/>
              <a:defRPr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■"/>
              <a:defRPr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●"/>
              <a:defRPr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○"/>
              <a:defRPr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■"/>
              <a:defRPr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●"/>
              <a:defRPr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○"/>
              <a:defRPr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■"/>
              <a:defRPr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Credits and Bibliography in 1 slide 1">
  <p:cSld name="CUSTOM_10_1_1_1_1_1_1_1_1_1_1_1_1_1_1_1_1_1_2_1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89"/>
          <p:cNvSpPr/>
          <p:nvPr/>
        </p:nvSpPr>
        <p:spPr>
          <a:xfrm>
            <a:off x="-9700" y="6850"/>
            <a:ext cx="4603200" cy="51435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89"/>
          <p:cNvSpPr txBox="1"/>
          <p:nvPr/>
        </p:nvSpPr>
        <p:spPr>
          <a:xfrm>
            <a:off x="846700" y="685025"/>
            <a:ext cx="28362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Photo Credits</a:t>
            </a:r>
            <a:endParaRPr sz="2400" b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sp>
        <p:nvSpPr>
          <p:cNvPr id="1108" name="Google Shape;1108;p89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109" name="Google Shape;1109;p89"/>
          <p:cNvSpPr txBox="1"/>
          <p:nvPr/>
        </p:nvSpPr>
        <p:spPr>
          <a:xfrm>
            <a:off x="5571100" y="685025"/>
            <a:ext cx="28362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72D7B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Bibliography</a:t>
            </a:r>
            <a:endParaRPr sz="2400" b="0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72D7B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1110" name="Google Shape;1110;p8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1" name="Google Shape;1111;p89"/>
          <p:cNvGrpSpPr/>
          <p:nvPr/>
        </p:nvGrpSpPr>
        <p:grpSpPr>
          <a:xfrm>
            <a:off x="63175" y="3733124"/>
            <a:ext cx="2400845" cy="1393501"/>
            <a:chOff x="6623400" y="3679849"/>
            <a:chExt cx="2400845" cy="1393501"/>
          </a:xfrm>
        </p:grpSpPr>
        <p:pic>
          <p:nvPicPr>
            <p:cNvPr id="1112" name="Google Shape;1112;p89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3" name="Google Shape;1113;p89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4" name="Google Shape;1114;p89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5" name="Google Shape;1115;p89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6" name="Google Shape;1116;p89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7" name="Google Shape;1117;p89"/>
            <p:cNvPicPr preferRelativeResize="0"/>
            <p:nvPr/>
          </p:nvPicPr>
          <p:blipFill>
            <a:blip r:embed="rId8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8" name="Google Shape;1118;p89"/>
          <p:cNvSpPr txBox="1">
            <a:spLocks noGrp="1"/>
          </p:cNvSpPr>
          <p:nvPr>
            <p:ph type="body" idx="1"/>
          </p:nvPr>
        </p:nvSpPr>
        <p:spPr>
          <a:xfrm>
            <a:off x="177850" y="1215250"/>
            <a:ext cx="4253400" cy="3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Char char="●"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Char char="○"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Char char="■"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Char char="●"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Char char="○"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Char char="■"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Char char="●"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Char char="○"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Char char="■"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9" name="Google Shape;1119;p89"/>
          <p:cNvSpPr txBox="1">
            <a:spLocks noGrp="1"/>
          </p:cNvSpPr>
          <p:nvPr>
            <p:ph type="body" idx="2"/>
          </p:nvPr>
        </p:nvSpPr>
        <p:spPr>
          <a:xfrm>
            <a:off x="4767750" y="1215250"/>
            <a:ext cx="4253400" cy="35481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●"/>
              <a:defRPr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○"/>
              <a:defRPr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■"/>
              <a:defRPr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●"/>
              <a:defRPr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○"/>
              <a:defRPr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■"/>
              <a:defRPr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●"/>
              <a:defRPr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○"/>
              <a:defRPr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■"/>
              <a:defRPr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Credit slide">
  <p:cSld name="CUSTOM_10_1_1_1_1_1_1_1_1_1_1_1_1_1_1_1_1_1_1"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90"/>
          <p:cNvSpPr/>
          <p:nvPr/>
        </p:nvSpPr>
        <p:spPr>
          <a:xfrm>
            <a:off x="-9700" y="6850"/>
            <a:ext cx="9144000" cy="51435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90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123" name="Google Shape;1123;p9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4" name="Google Shape;1124;p90"/>
          <p:cNvGrpSpPr/>
          <p:nvPr/>
        </p:nvGrpSpPr>
        <p:grpSpPr>
          <a:xfrm>
            <a:off x="63175" y="3733124"/>
            <a:ext cx="2400845" cy="1393501"/>
            <a:chOff x="6623400" y="3679849"/>
            <a:chExt cx="2400845" cy="1393501"/>
          </a:xfrm>
        </p:grpSpPr>
        <p:pic>
          <p:nvPicPr>
            <p:cNvPr id="1125" name="Google Shape;1125;p90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6" name="Google Shape;1126;p90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7" name="Google Shape;1127;p90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8" name="Google Shape;1128;p90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9" name="Google Shape;1129;p90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0" name="Google Shape;1130;p90"/>
            <p:cNvPicPr preferRelativeResize="0"/>
            <p:nvPr/>
          </p:nvPicPr>
          <p:blipFill>
            <a:blip r:embed="rId8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1" name="Google Shape;1131;p90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Photo Credit</a:t>
            </a:r>
            <a:endParaRPr sz="3000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sp>
        <p:nvSpPr>
          <p:cNvPr id="1132" name="Google Shape;1132;p90"/>
          <p:cNvSpPr txBox="1">
            <a:spLocks noGrp="1"/>
          </p:cNvSpPr>
          <p:nvPr>
            <p:ph type="body" idx="1"/>
          </p:nvPr>
        </p:nvSpPr>
        <p:spPr>
          <a:xfrm>
            <a:off x="139375" y="778975"/>
            <a:ext cx="8837700" cy="39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Credits slide 1">
  <p:cSld name="CUSTOM_10_1_1_1_1_1_1_1_1_1_1_1_1_1_1_1_1_1_1_2"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91"/>
          <p:cNvSpPr/>
          <p:nvPr/>
        </p:nvSpPr>
        <p:spPr>
          <a:xfrm>
            <a:off x="-9700" y="6850"/>
            <a:ext cx="9144000" cy="51435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91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136" name="Google Shape;1136;p9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7" name="Google Shape;1137;p91"/>
          <p:cNvGrpSpPr/>
          <p:nvPr/>
        </p:nvGrpSpPr>
        <p:grpSpPr>
          <a:xfrm>
            <a:off x="63175" y="3733124"/>
            <a:ext cx="2400845" cy="1393501"/>
            <a:chOff x="6623400" y="3679849"/>
            <a:chExt cx="2400845" cy="1393501"/>
          </a:xfrm>
        </p:grpSpPr>
        <p:pic>
          <p:nvPicPr>
            <p:cNvPr id="1138" name="Google Shape;1138;p91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9" name="Google Shape;1139;p91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0" name="Google Shape;1140;p91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1" name="Google Shape;1141;p91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2" name="Google Shape;1142;p91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3" name="Google Shape;1143;p91"/>
            <p:cNvPicPr preferRelativeResize="0"/>
            <p:nvPr/>
          </p:nvPicPr>
          <p:blipFill>
            <a:blip r:embed="rId8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4" name="Google Shape;1144;p91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Photo Credits</a:t>
            </a:r>
            <a:endParaRPr sz="3000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sp>
        <p:nvSpPr>
          <p:cNvPr id="1145" name="Google Shape;1145;p91"/>
          <p:cNvSpPr txBox="1">
            <a:spLocks noGrp="1"/>
          </p:cNvSpPr>
          <p:nvPr>
            <p:ph type="body" idx="1"/>
          </p:nvPr>
        </p:nvSpPr>
        <p:spPr>
          <a:xfrm>
            <a:off x="139375" y="778975"/>
            <a:ext cx="8837700" cy="39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bliography slide">
  <p:cSld name="CUSTOM_10_1_1_1_1_1_1_1_1_1_1_1_1_1_1_1_1_1_1_1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92"/>
          <p:cNvSpPr/>
          <p:nvPr/>
        </p:nvSpPr>
        <p:spPr>
          <a:xfrm>
            <a:off x="-9700" y="6850"/>
            <a:ext cx="9144000" cy="51435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92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149" name="Google Shape;1149;p9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08861" y="273606"/>
            <a:ext cx="831223" cy="20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0" name="Google Shape;1150;p92"/>
          <p:cNvGrpSpPr/>
          <p:nvPr/>
        </p:nvGrpSpPr>
        <p:grpSpPr>
          <a:xfrm>
            <a:off x="63175" y="3733124"/>
            <a:ext cx="2400845" cy="1393501"/>
            <a:chOff x="6623400" y="3679849"/>
            <a:chExt cx="2400845" cy="1393501"/>
          </a:xfrm>
        </p:grpSpPr>
        <p:pic>
          <p:nvPicPr>
            <p:cNvPr id="1151" name="Google Shape;1151;p92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2" name="Google Shape;1152;p92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3" name="Google Shape;1153;p92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4" name="Google Shape;1154;p92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5" name="Google Shape;1155;p92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6" name="Google Shape;1156;p92"/>
            <p:cNvPicPr preferRelativeResize="0"/>
            <p:nvPr/>
          </p:nvPicPr>
          <p:blipFill>
            <a:blip r:embed="rId8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7" name="Google Shape;1157;p92"/>
          <p:cNvSpPr txBox="1"/>
          <p:nvPr/>
        </p:nvSpPr>
        <p:spPr>
          <a:xfrm>
            <a:off x="261275" y="115218"/>
            <a:ext cx="4206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Bibliography</a:t>
            </a:r>
            <a:endParaRPr sz="3000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sp>
        <p:nvSpPr>
          <p:cNvPr id="1158" name="Google Shape;1158;p92"/>
          <p:cNvSpPr txBox="1">
            <a:spLocks noGrp="1"/>
          </p:cNvSpPr>
          <p:nvPr>
            <p:ph type="body" idx="1"/>
          </p:nvPr>
        </p:nvSpPr>
        <p:spPr>
          <a:xfrm>
            <a:off x="139375" y="778975"/>
            <a:ext cx="8837700" cy="39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- Large Picture on Left">
  <p:cSld name="CUSTOM_10_1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/>
          <p:nvPr/>
        </p:nvSpPr>
        <p:spPr>
          <a:xfrm>
            <a:off x="-9700" y="0"/>
            <a:ext cx="3048300" cy="5150400"/>
          </a:xfrm>
          <a:prstGeom prst="rect">
            <a:avLst/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60286" y="254556"/>
            <a:ext cx="831223" cy="20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0"/>
          <p:cNvGrpSpPr/>
          <p:nvPr/>
        </p:nvGrpSpPr>
        <p:grpSpPr>
          <a:xfrm>
            <a:off x="63175" y="3733124"/>
            <a:ext cx="2400845" cy="1393501"/>
            <a:chOff x="6623400" y="3679849"/>
            <a:chExt cx="2400845" cy="1393501"/>
          </a:xfrm>
        </p:grpSpPr>
        <p:pic>
          <p:nvPicPr>
            <p:cNvPr id="89" name="Google Shape;89;p10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-4301191">
              <a:off x="7914338" y="4700267"/>
              <a:ext cx="343674" cy="319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0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 rot="-1008095">
              <a:off x="6886992" y="3850272"/>
              <a:ext cx="216316" cy="279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0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>
              <a:off x="8723945" y="4576149"/>
              <a:ext cx="300300" cy="21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0"/>
            <p:cNvPicPr preferRelativeResize="0"/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 rot="372643">
              <a:off x="8622775" y="3693792"/>
              <a:ext cx="272557" cy="27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0"/>
            <p:cNvPicPr preferRelativeResize="0"/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 rot="-1057666">
              <a:off x="7663105" y="4133495"/>
              <a:ext cx="270614" cy="2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0"/>
            <p:cNvPicPr preferRelativeResize="0"/>
            <p:nvPr/>
          </p:nvPicPr>
          <p:blipFill>
            <a:blip r:embed="rId8">
              <a:alphaModFix amt="25000"/>
            </a:blip>
            <a:stretch>
              <a:fillRect/>
            </a:stretch>
          </p:blipFill>
          <p:spPr>
            <a:xfrm rot="908710">
              <a:off x="6670393" y="4492419"/>
              <a:ext cx="421714" cy="4157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10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1pPr>
            <a:lvl2pPr lvl="1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2pPr>
            <a:lvl3pPr lvl="2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3pPr>
            <a:lvl4pPr lvl="3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4pPr>
            <a:lvl5pPr lvl="4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5pPr>
            <a:lvl6pPr lvl="5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6pPr>
            <a:lvl7pPr lvl="6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7pPr>
            <a:lvl8pPr lvl="7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8pPr>
            <a:lvl9pPr lvl="8" algn="ctr" rtl="0">
              <a:buNone/>
              <a:defRPr sz="90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1"/>
          </p:nvPr>
        </p:nvSpPr>
        <p:spPr>
          <a:xfrm>
            <a:off x="192400" y="666750"/>
            <a:ext cx="2647800" cy="4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9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63.xml"/><Relationship Id="rId34" Type="http://schemas.openxmlformats.org/officeDocument/2006/relationships/slideLayout" Target="../slideLayouts/slideLayout76.xml"/><Relationship Id="rId42" Type="http://schemas.openxmlformats.org/officeDocument/2006/relationships/slideLayout" Target="../slideLayouts/slideLayout84.xml"/><Relationship Id="rId47" Type="http://schemas.openxmlformats.org/officeDocument/2006/relationships/slideLayout" Target="../slideLayouts/slideLayout89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74.xml"/><Relationship Id="rId37" Type="http://schemas.openxmlformats.org/officeDocument/2006/relationships/slideLayout" Target="../slideLayouts/slideLayout79.xml"/><Relationship Id="rId40" Type="http://schemas.openxmlformats.org/officeDocument/2006/relationships/slideLayout" Target="../slideLayouts/slideLayout82.xml"/><Relationship Id="rId45" Type="http://schemas.openxmlformats.org/officeDocument/2006/relationships/slideLayout" Target="../slideLayouts/slideLayout87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36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31" Type="http://schemas.openxmlformats.org/officeDocument/2006/relationships/slideLayout" Target="../slideLayouts/slideLayout73.xml"/><Relationship Id="rId44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72.xml"/><Relationship Id="rId35" Type="http://schemas.openxmlformats.org/officeDocument/2006/relationships/slideLayout" Target="../slideLayouts/slideLayout77.xml"/><Relationship Id="rId43" Type="http://schemas.openxmlformats.org/officeDocument/2006/relationships/slideLayout" Target="../slideLayouts/slideLayout85.xml"/><Relationship Id="rId48" Type="http://schemas.openxmlformats.org/officeDocument/2006/relationships/theme" Target="../theme/theme2.xml"/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33" Type="http://schemas.openxmlformats.org/officeDocument/2006/relationships/slideLayout" Target="../slideLayouts/slideLayout75.xml"/><Relationship Id="rId38" Type="http://schemas.openxmlformats.org/officeDocument/2006/relationships/slideLayout" Target="../slideLayouts/slideLayout80.xml"/><Relationship Id="rId4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62.xml"/><Relationship Id="rId41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ontserrat"/>
              <a:buNone/>
              <a:defRPr sz="36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70230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●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○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■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●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○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■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●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○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■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1pPr>
            <a:lvl2pPr lvl="1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2pPr>
            <a:lvl3pPr lvl="2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3pPr>
            <a:lvl4pPr lvl="3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4pPr>
            <a:lvl5pPr lvl="4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5pPr>
            <a:lvl6pPr lvl="5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6pPr>
            <a:lvl7pPr lvl="6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7pPr>
            <a:lvl8pPr lvl="7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8pPr>
            <a:lvl9pPr lvl="8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ontserrat"/>
              <a:buNone/>
              <a:defRPr sz="36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vo" panose="02000000000000000000"/>
              <a:buNone/>
              <a:defRPr sz="3600">
                <a:solidFill>
                  <a:srgbClr val="434343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9pPr>
          </a:lstStyle>
          <a:p>
            <a:endParaRPr/>
          </a:p>
        </p:txBody>
      </p:sp>
      <p:sp>
        <p:nvSpPr>
          <p:cNvPr id="553" name="Google Shape;553;p45"/>
          <p:cNvSpPr txBox="1">
            <a:spLocks noGrp="1"/>
          </p:cNvSpPr>
          <p:nvPr>
            <p:ph type="body" idx="1"/>
          </p:nvPr>
        </p:nvSpPr>
        <p:spPr>
          <a:xfrm>
            <a:off x="1068100" y="170230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●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○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■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●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○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■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●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○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Char char="■"/>
              <a:defRPr sz="1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554" name="Google Shape;554;p4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1pPr>
            <a:lvl2pPr lvl="1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2pPr>
            <a:lvl3pPr lvl="2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3pPr>
            <a:lvl4pPr lvl="3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4pPr>
            <a:lvl5pPr lvl="4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5pPr>
            <a:lvl6pPr lvl="5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6pPr>
            <a:lvl7pPr lvl="6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7pPr>
            <a:lvl8pPr lvl="7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8pPr>
            <a:lvl9pPr lvl="8" rtl="0">
              <a:buNone/>
              <a:defRPr sz="1200"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730" r:id="rId38"/>
    <p:sldLayoutId id="2147483731" r:id="rId39"/>
    <p:sldLayoutId id="2147483732" r:id="rId40"/>
    <p:sldLayoutId id="2147483733" r:id="rId41"/>
    <p:sldLayoutId id="2147483734" r:id="rId42"/>
    <p:sldLayoutId id="2147483735" r:id="rId43"/>
    <p:sldLayoutId id="2147483736" r:id="rId44"/>
    <p:sldLayoutId id="2147483737" r:id="rId45"/>
    <p:sldLayoutId id="2147483738" r:id="rId46"/>
    <p:sldLayoutId id="2147483739" r:id="rId4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lint_corn#/media/File:Corncobs.jp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5.xml"/><Relationship Id="rId6" Type="http://schemas.openxmlformats.org/officeDocument/2006/relationships/hyperlink" Target="http://commons.wikimedia.org" TargetMode="External"/><Relationship Id="rId5" Type="http://schemas.openxmlformats.org/officeDocument/2006/relationships/hyperlink" Target="https://creativecommons.org/licenses/by-sa/2.0" TargetMode="External"/><Relationship Id="rId4" Type="http://schemas.openxmlformats.org/officeDocument/2006/relationships/hyperlink" Target="https://commons.wikimedia.org/wiki/User:Asbestos~commonswiki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93"/>
          <p:cNvPicPr preferRelativeResize="0"/>
          <p:nvPr/>
        </p:nvPicPr>
        <p:blipFill rotWithShape="1">
          <a:blip r:embed="rId3"/>
          <a:srcRect l="11832"/>
          <a:stretch>
            <a:fillRect/>
          </a:stretch>
        </p:blipFill>
        <p:spPr>
          <a:xfrm flipH="1">
            <a:off x="4325500" y="-12"/>
            <a:ext cx="481849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4" name="Google Shape;1164;p93"/>
          <p:cNvGrpSpPr/>
          <p:nvPr/>
        </p:nvGrpSpPr>
        <p:grpSpPr>
          <a:xfrm>
            <a:off x="0" y="-25471"/>
            <a:ext cx="7971576" cy="5194409"/>
            <a:chOff x="0" y="-25471"/>
            <a:chExt cx="7971576" cy="5194409"/>
          </a:xfrm>
        </p:grpSpPr>
        <p:grpSp>
          <p:nvGrpSpPr>
            <p:cNvPr id="1165" name="Google Shape;1165;p93"/>
            <p:cNvGrpSpPr/>
            <p:nvPr/>
          </p:nvGrpSpPr>
          <p:grpSpPr>
            <a:xfrm>
              <a:off x="0" y="-25471"/>
              <a:ext cx="7971576" cy="5194409"/>
              <a:chOff x="0" y="-25471"/>
              <a:chExt cx="7971576" cy="5194409"/>
            </a:xfrm>
          </p:grpSpPr>
          <p:grpSp>
            <p:nvGrpSpPr>
              <p:cNvPr id="1166" name="Google Shape;1166;p93"/>
              <p:cNvGrpSpPr/>
              <p:nvPr/>
            </p:nvGrpSpPr>
            <p:grpSpPr>
              <a:xfrm>
                <a:off x="0" y="-25471"/>
                <a:ext cx="7971576" cy="5194409"/>
                <a:chOff x="0" y="-25471"/>
                <a:chExt cx="7971576" cy="5194409"/>
              </a:xfrm>
            </p:grpSpPr>
            <p:grpSp>
              <p:nvGrpSpPr>
                <p:cNvPr id="1167" name="Google Shape;1167;p93"/>
                <p:cNvGrpSpPr/>
                <p:nvPr/>
              </p:nvGrpSpPr>
              <p:grpSpPr>
                <a:xfrm>
                  <a:off x="0" y="-25471"/>
                  <a:ext cx="7971576" cy="5194409"/>
                  <a:chOff x="0" y="-17950"/>
                  <a:chExt cx="7971576" cy="5186629"/>
                </a:xfrm>
              </p:grpSpPr>
              <p:sp>
                <p:nvSpPr>
                  <p:cNvPr id="1168" name="Google Shape;1168;p93"/>
                  <p:cNvSpPr/>
                  <p:nvPr/>
                </p:nvSpPr>
                <p:spPr>
                  <a:xfrm>
                    <a:off x="0" y="-17950"/>
                    <a:ext cx="4335300" cy="5161500"/>
                  </a:xfrm>
                  <a:prstGeom prst="rect">
                    <a:avLst/>
                  </a:prstGeom>
                  <a:solidFill>
                    <a:srgbClr val="00BE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" name="Google Shape;1169;p93"/>
                  <p:cNvSpPr/>
                  <p:nvPr/>
                </p:nvSpPr>
                <p:spPr>
                  <a:xfrm rot="5400000">
                    <a:off x="3517774" y="714877"/>
                    <a:ext cx="5178317" cy="37292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30" h="31998" extrusionOk="0">
                        <a:moveTo>
                          <a:pt x="40231" y="1"/>
                        </a:moveTo>
                        <a:cubicBezTo>
                          <a:pt x="38589" y="1"/>
                          <a:pt x="36930" y="353"/>
                          <a:pt x="35422" y="1000"/>
                        </a:cubicBezTo>
                        <a:cubicBezTo>
                          <a:pt x="32332" y="2320"/>
                          <a:pt x="29794" y="4800"/>
                          <a:pt x="27981" y="7643"/>
                        </a:cubicBezTo>
                        <a:cubicBezTo>
                          <a:pt x="26298" y="10181"/>
                          <a:pt x="25021" y="13140"/>
                          <a:pt x="22483" y="14780"/>
                        </a:cubicBezTo>
                        <a:cubicBezTo>
                          <a:pt x="20612" y="15925"/>
                          <a:pt x="18378" y="16172"/>
                          <a:pt x="16260" y="16535"/>
                        </a:cubicBezTo>
                        <a:cubicBezTo>
                          <a:pt x="13664" y="16955"/>
                          <a:pt x="11068" y="17434"/>
                          <a:pt x="8645" y="18464"/>
                        </a:cubicBezTo>
                        <a:cubicBezTo>
                          <a:pt x="6223" y="19436"/>
                          <a:pt x="3931" y="21002"/>
                          <a:pt x="2423" y="23178"/>
                        </a:cubicBezTo>
                        <a:cubicBezTo>
                          <a:pt x="667" y="25716"/>
                          <a:pt x="116" y="28922"/>
                          <a:pt x="0" y="31997"/>
                        </a:cubicBezTo>
                        <a:lnTo>
                          <a:pt x="43515" y="31997"/>
                        </a:lnTo>
                        <a:cubicBezTo>
                          <a:pt x="43994" y="31997"/>
                          <a:pt x="44429" y="31576"/>
                          <a:pt x="44429" y="31098"/>
                        </a:cubicBezTo>
                        <a:lnTo>
                          <a:pt x="44429" y="869"/>
                        </a:lnTo>
                        <a:cubicBezTo>
                          <a:pt x="43122" y="277"/>
                          <a:pt x="41683" y="1"/>
                          <a:pt x="40231" y="1"/>
                        </a:cubicBezTo>
                        <a:close/>
                      </a:path>
                    </a:pathLst>
                  </a:custGeom>
                  <a:solidFill>
                    <a:srgbClr val="00BE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pic>
              <p:nvPicPr>
                <p:cNvPr id="1170" name="Google Shape;1170;p93"/>
                <p:cNvPicPr preferRelativeResize="0"/>
                <p:nvPr/>
              </p:nvPicPr>
              <p:blipFill>
                <a:blip r:embed="rId4">
                  <a:alphaModFix amt="25000"/>
                </a:blip>
                <a:stretch>
                  <a:fillRect/>
                </a:stretch>
              </p:blipFill>
              <p:spPr>
                <a:xfrm rot="810712">
                  <a:off x="1176336" y="4552212"/>
                  <a:ext cx="310428" cy="3172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71" name="Google Shape;1171;p93"/>
                <p:cNvPicPr preferRelativeResize="0"/>
                <p:nvPr/>
              </p:nvPicPr>
              <p:blipFill>
                <a:blip r:embed="rId5">
                  <a:alphaModFix amt="25000"/>
                </a:blip>
                <a:stretch>
                  <a:fillRect/>
                </a:stretch>
              </p:blipFill>
              <p:spPr>
                <a:xfrm rot="1107647">
                  <a:off x="482290" y="3755224"/>
                  <a:ext cx="483371" cy="17907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72" name="Google Shape;1172;p93"/>
                <p:cNvPicPr preferRelativeResize="0"/>
                <p:nvPr/>
              </p:nvPicPr>
              <p:blipFill>
                <a:blip r:embed="rId5">
                  <a:alphaModFix amt="25000"/>
                </a:blip>
                <a:stretch>
                  <a:fillRect/>
                </a:stretch>
              </p:blipFill>
              <p:spPr>
                <a:xfrm rot="-275883">
                  <a:off x="3871132" y="2072271"/>
                  <a:ext cx="500711" cy="1855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73" name="Google Shape;1173;p93"/>
                <p:cNvPicPr preferRelativeResize="0"/>
                <p:nvPr/>
              </p:nvPicPr>
              <p:blipFill>
                <a:blip r:embed="rId6">
                  <a:alphaModFix amt="25000"/>
                </a:blip>
                <a:stretch>
                  <a:fillRect/>
                </a:stretch>
              </p:blipFill>
              <p:spPr>
                <a:xfrm rot="4961078">
                  <a:off x="3044457" y="709170"/>
                  <a:ext cx="350111" cy="3887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74" name="Google Shape;1174;p93"/>
                <p:cNvPicPr preferRelativeResize="0"/>
                <p:nvPr/>
              </p:nvPicPr>
              <p:blipFill>
                <a:blip r:embed="rId4">
                  <a:alphaModFix amt="25000"/>
                </a:blip>
                <a:stretch>
                  <a:fillRect/>
                </a:stretch>
              </p:blipFill>
              <p:spPr>
                <a:xfrm rot="-1057734">
                  <a:off x="6642494" y="4206468"/>
                  <a:ext cx="273036" cy="27906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75" name="Google Shape;1175;p93"/>
                <p:cNvPicPr preferRelativeResize="0"/>
                <p:nvPr/>
              </p:nvPicPr>
              <p:blipFill>
                <a:blip r:embed="rId7">
                  <a:alphaModFix amt="25000"/>
                </a:blip>
                <a:stretch>
                  <a:fillRect/>
                </a:stretch>
              </p:blipFill>
              <p:spPr>
                <a:xfrm rot="2963074">
                  <a:off x="5389304" y="2953139"/>
                  <a:ext cx="380492" cy="3537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176" name="Google Shape;1176;p93"/>
              <p:cNvPicPr preferRelativeResize="0"/>
              <p:nvPr/>
            </p:nvPicPr>
            <p:blipFill>
              <a:blip r:embed="rId8">
                <a:alphaModFix amt="25000"/>
              </a:blip>
              <a:stretch>
                <a:fillRect/>
              </a:stretch>
            </p:blipFill>
            <p:spPr>
              <a:xfrm rot="-1008136">
                <a:off x="3690920" y="3818121"/>
                <a:ext cx="220581" cy="2851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77" name="Google Shape;1177;p93"/>
            <p:cNvPicPr preferRelativeResize="0"/>
            <p:nvPr/>
          </p:nvPicPr>
          <p:blipFill>
            <a:blip r:embed="rId9"/>
            <a:stretch>
              <a:fillRect/>
            </a:stretch>
          </p:blipFill>
          <p:spPr>
            <a:xfrm>
              <a:off x="514007" y="564750"/>
              <a:ext cx="1730353" cy="430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8" name="Google Shape;1178;p93"/>
          <p:cNvSpPr txBox="1">
            <a:spLocks noGrp="1"/>
          </p:cNvSpPr>
          <p:nvPr>
            <p:ph type="ctrTitle" idx="4294967295"/>
          </p:nvPr>
        </p:nvSpPr>
        <p:spPr>
          <a:xfrm>
            <a:off x="676250" y="4006213"/>
            <a:ext cx="5615400" cy="99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600" dirty="0">
              <a:solidFill>
                <a:srgbClr val="0056B3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sp>
        <p:nvSpPr>
          <p:cNvPr id="1179" name="Google Shape;1179;p93"/>
          <p:cNvSpPr txBox="1"/>
          <p:nvPr/>
        </p:nvSpPr>
        <p:spPr>
          <a:xfrm>
            <a:off x="446275" y="1123950"/>
            <a:ext cx="5163900" cy="26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dirty="0">
                <a:solidFill>
                  <a:srgbClr val="FFFFFF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Significance and Implications of Mitosis and Meiosis</a:t>
            </a:r>
            <a:endParaRPr sz="3400" b="1" dirty="0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grpSp>
        <p:nvGrpSpPr>
          <p:cNvPr id="1180" name="Google Shape;1180;p93"/>
          <p:cNvGrpSpPr/>
          <p:nvPr/>
        </p:nvGrpSpPr>
        <p:grpSpPr>
          <a:xfrm>
            <a:off x="-115696" y="4288024"/>
            <a:ext cx="726600" cy="426600"/>
            <a:chOff x="-115696" y="4288024"/>
            <a:chExt cx="726600" cy="426600"/>
          </a:xfrm>
        </p:grpSpPr>
        <p:sp>
          <p:nvSpPr>
            <p:cNvPr id="1181" name="Google Shape;1181;p93"/>
            <p:cNvSpPr/>
            <p:nvPr/>
          </p:nvSpPr>
          <p:spPr>
            <a:xfrm>
              <a:off x="-115696" y="4288024"/>
              <a:ext cx="726600" cy="426600"/>
            </a:xfrm>
            <a:prstGeom prst="roundRect">
              <a:avLst>
                <a:gd name="adj" fmla="val 16667"/>
              </a:avLst>
            </a:prstGeom>
            <a:solidFill>
              <a:srgbClr val="056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82" name="Google Shape;1182;p93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237424" y="4323000"/>
              <a:ext cx="285700" cy="353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0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  <p:sp>
        <p:nvSpPr>
          <p:cNvPr id="1274" name="Google Shape;1274;p104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The Significance of Mitosis</a:t>
            </a: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cxnSp>
        <p:nvCxnSpPr>
          <p:cNvPr id="1275" name="Google Shape;1275;p104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00933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6" name="Google Shape;1276;p104"/>
          <p:cNvSpPr txBox="1"/>
          <p:nvPr/>
        </p:nvSpPr>
        <p:spPr>
          <a:xfrm>
            <a:off x="305625" y="1063638"/>
            <a:ext cx="20043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Maintenance of genetic material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77" name="Google Shape;1277;p104"/>
          <p:cNvSpPr txBox="1"/>
          <p:nvPr/>
        </p:nvSpPr>
        <p:spPr>
          <a:xfrm>
            <a:off x="280425" y="2021213"/>
            <a:ext cx="2054700" cy="720600"/>
          </a:xfrm>
          <a:prstGeom prst="rect">
            <a:avLst/>
          </a:prstGeom>
          <a:solidFill>
            <a:srgbClr val="00933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Growth and development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78" name="Google Shape;1278;p104"/>
          <p:cNvSpPr txBox="1"/>
          <p:nvPr/>
        </p:nvSpPr>
        <p:spPr>
          <a:xfrm>
            <a:off x="280425" y="2978788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Repair and recovery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79" name="Google Shape;1279;p104"/>
          <p:cNvSpPr txBox="1"/>
          <p:nvPr/>
        </p:nvSpPr>
        <p:spPr>
          <a:xfrm>
            <a:off x="280425" y="3936363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Asexual reproduction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280" name="Google Shape;1280;p10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16450" y="1063651"/>
            <a:ext cx="4684793" cy="313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104"/>
          <p:cNvSpPr txBox="1"/>
          <p:nvPr/>
        </p:nvSpPr>
        <p:spPr>
          <a:xfrm>
            <a:off x="2480300" y="4194675"/>
            <a:ext cx="65571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Organisms as huge as the elephants grow through repeated mitosis. 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0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  <p:sp>
        <p:nvSpPr>
          <p:cNvPr id="1287" name="Google Shape;1287;p105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The Significance of Mitosis</a:t>
            </a: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cxnSp>
        <p:nvCxnSpPr>
          <p:cNvPr id="1288" name="Google Shape;1288;p105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00933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9" name="Google Shape;1289;p105"/>
          <p:cNvSpPr txBox="1"/>
          <p:nvPr/>
        </p:nvSpPr>
        <p:spPr>
          <a:xfrm>
            <a:off x="305625" y="1063638"/>
            <a:ext cx="20043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Maintenance of genetic material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90" name="Google Shape;1290;p105"/>
          <p:cNvSpPr txBox="1"/>
          <p:nvPr/>
        </p:nvSpPr>
        <p:spPr>
          <a:xfrm>
            <a:off x="280425" y="2021213"/>
            <a:ext cx="2054700" cy="720600"/>
          </a:xfrm>
          <a:prstGeom prst="rect">
            <a:avLst/>
          </a:prstGeom>
          <a:solidFill>
            <a:srgbClr val="00933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Growth and development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91" name="Google Shape;1291;p105"/>
          <p:cNvSpPr txBox="1"/>
          <p:nvPr/>
        </p:nvSpPr>
        <p:spPr>
          <a:xfrm>
            <a:off x="280425" y="2978788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Repair and recovery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92" name="Google Shape;1292;p105"/>
          <p:cNvSpPr txBox="1"/>
          <p:nvPr/>
        </p:nvSpPr>
        <p:spPr>
          <a:xfrm>
            <a:off x="280425" y="3936363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Asexual reproduction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93" name="Google Shape;1293;p105"/>
          <p:cNvSpPr/>
          <p:nvPr/>
        </p:nvSpPr>
        <p:spPr>
          <a:xfrm>
            <a:off x="3773588" y="1020338"/>
            <a:ext cx="3350400" cy="7596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growth as an essential part of an organism’s maturity</a:t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4" name="Google Shape;1294;p105"/>
          <p:cNvSpPr/>
          <p:nvPr/>
        </p:nvSpPr>
        <p:spPr>
          <a:xfrm>
            <a:off x="3759788" y="2038175"/>
            <a:ext cx="3350400" cy="7596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growth as the increase in the organism’s size</a:t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5" name="Google Shape;1295;p105"/>
          <p:cNvSpPr/>
          <p:nvPr/>
        </p:nvSpPr>
        <p:spPr>
          <a:xfrm>
            <a:off x="3759788" y="3054900"/>
            <a:ext cx="3350400" cy="7596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growth achieved through an increase in cell number</a:t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6" name="Google Shape;1296;p105"/>
          <p:cNvSpPr/>
          <p:nvPr/>
        </p:nvSpPr>
        <p:spPr>
          <a:xfrm>
            <a:off x="3773588" y="4071625"/>
            <a:ext cx="3350400" cy="7596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growth as a process attributed to mitosis</a:t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7" name="Google Shape;1297;p105"/>
          <p:cNvSpPr/>
          <p:nvPr/>
        </p:nvSpPr>
        <p:spPr>
          <a:xfrm>
            <a:off x="5219138" y="1698651"/>
            <a:ext cx="431700" cy="3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944A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105"/>
          <p:cNvSpPr/>
          <p:nvPr/>
        </p:nvSpPr>
        <p:spPr>
          <a:xfrm>
            <a:off x="5219138" y="2728976"/>
            <a:ext cx="431700" cy="3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944A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105"/>
          <p:cNvSpPr/>
          <p:nvPr/>
        </p:nvSpPr>
        <p:spPr>
          <a:xfrm>
            <a:off x="5232938" y="3759301"/>
            <a:ext cx="431700" cy="3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944A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0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sp>
        <p:nvSpPr>
          <p:cNvPr id="1305" name="Google Shape;1305;p106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The Significance of Mitosis</a:t>
            </a: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cxnSp>
        <p:nvCxnSpPr>
          <p:cNvPr id="1306" name="Google Shape;1306;p106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00933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7" name="Google Shape;1307;p106"/>
          <p:cNvSpPr txBox="1"/>
          <p:nvPr/>
        </p:nvSpPr>
        <p:spPr>
          <a:xfrm>
            <a:off x="305625" y="1063638"/>
            <a:ext cx="20043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Maintenance of genetic material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08" name="Google Shape;1308;p106"/>
          <p:cNvSpPr txBox="1"/>
          <p:nvPr/>
        </p:nvSpPr>
        <p:spPr>
          <a:xfrm>
            <a:off x="280425" y="2021213"/>
            <a:ext cx="2054700" cy="720600"/>
          </a:xfrm>
          <a:prstGeom prst="rect">
            <a:avLst/>
          </a:prstGeom>
          <a:solidFill>
            <a:srgbClr val="00933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Growth and development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09" name="Google Shape;1309;p106"/>
          <p:cNvSpPr txBox="1"/>
          <p:nvPr/>
        </p:nvSpPr>
        <p:spPr>
          <a:xfrm>
            <a:off x="280425" y="2978788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Repair and recovery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10" name="Google Shape;1310;p106"/>
          <p:cNvSpPr txBox="1"/>
          <p:nvPr/>
        </p:nvSpPr>
        <p:spPr>
          <a:xfrm>
            <a:off x="280425" y="3936363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Asexual reproduction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11" name="Google Shape;1311;p106"/>
          <p:cNvSpPr txBox="1"/>
          <p:nvPr/>
        </p:nvSpPr>
        <p:spPr>
          <a:xfrm>
            <a:off x="2480300" y="4194675"/>
            <a:ext cx="65571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The process of cleavage immediately follows the formation of the zygote.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12" name="Google Shape;1312;p10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80300" y="1861125"/>
            <a:ext cx="6557100" cy="1998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0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  <p:sp>
        <p:nvSpPr>
          <p:cNvPr id="1318" name="Google Shape;1318;p107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The Significance of Mitosis</a:t>
            </a: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cxnSp>
        <p:nvCxnSpPr>
          <p:cNvPr id="1319" name="Google Shape;1319;p107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00933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0" name="Google Shape;1320;p107"/>
          <p:cNvSpPr txBox="1"/>
          <p:nvPr/>
        </p:nvSpPr>
        <p:spPr>
          <a:xfrm>
            <a:off x="305625" y="1063638"/>
            <a:ext cx="20043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Maintenance of genetic material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21" name="Google Shape;1321;p107"/>
          <p:cNvSpPr txBox="1"/>
          <p:nvPr/>
        </p:nvSpPr>
        <p:spPr>
          <a:xfrm>
            <a:off x="280425" y="2021213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Growth and development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22" name="Google Shape;1322;p107"/>
          <p:cNvSpPr txBox="1"/>
          <p:nvPr/>
        </p:nvSpPr>
        <p:spPr>
          <a:xfrm>
            <a:off x="280425" y="2978788"/>
            <a:ext cx="2054700" cy="720600"/>
          </a:xfrm>
          <a:prstGeom prst="rect">
            <a:avLst/>
          </a:prstGeom>
          <a:solidFill>
            <a:srgbClr val="00933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Repair and recovery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23" name="Google Shape;1323;p107"/>
          <p:cNvSpPr txBox="1"/>
          <p:nvPr/>
        </p:nvSpPr>
        <p:spPr>
          <a:xfrm>
            <a:off x="280425" y="3936363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Asexual reproduction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24" name="Google Shape;1324;p107"/>
          <p:cNvSpPr txBox="1"/>
          <p:nvPr/>
        </p:nvSpPr>
        <p:spPr>
          <a:xfrm>
            <a:off x="2480300" y="4194675"/>
            <a:ext cx="65571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Old and damaged cells are replaced through 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mitotic division.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25" name="Google Shape;1325;p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669038" y="1059975"/>
            <a:ext cx="4179632" cy="31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0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  <p:sp>
        <p:nvSpPr>
          <p:cNvPr id="1331" name="Google Shape;1331;p108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The Significance of Mitosis</a:t>
            </a: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cxnSp>
        <p:nvCxnSpPr>
          <p:cNvPr id="1332" name="Google Shape;1332;p108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00933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3" name="Google Shape;1333;p108"/>
          <p:cNvSpPr txBox="1"/>
          <p:nvPr/>
        </p:nvSpPr>
        <p:spPr>
          <a:xfrm>
            <a:off x="305625" y="1063638"/>
            <a:ext cx="20043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Maintenance of genetic material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34" name="Google Shape;1334;p108"/>
          <p:cNvSpPr txBox="1"/>
          <p:nvPr/>
        </p:nvSpPr>
        <p:spPr>
          <a:xfrm>
            <a:off x="280425" y="2021213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Growth and development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35" name="Google Shape;1335;p108"/>
          <p:cNvSpPr txBox="1"/>
          <p:nvPr/>
        </p:nvSpPr>
        <p:spPr>
          <a:xfrm>
            <a:off x="280425" y="2978788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Repair and recovery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36" name="Google Shape;1336;p108"/>
          <p:cNvSpPr txBox="1"/>
          <p:nvPr/>
        </p:nvSpPr>
        <p:spPr>
          <a:xfrm>
            <a:off x="280425" y="3936363"/>
            <a:ext cx="2054700" cy="720600"/>
          </a:xfrm>
          <a:prstGeom prst="rect">
            <a:avLst/>
          </a:prstGeom>
          <a:solidFill>
            <a:srgbClr val="00933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Asexual reproduction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37" name="Google Shape;1337;p108"/>
          <p:cNvSpPr txBox="1"/>
          <p:nvPr/>
        </p:nvSpPr>
        <p:spPr>
          <a:xfrm>
            <a:off x="2480300" y="4194675"/>
            <a:ext cx="65571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Hydra</a:t>
            </a: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 reproduces asexually through budding. 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38" name="Google Shape;1338;p10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45388" y="1063651"/>
            <a:ext cx="2426928" cy="31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0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  <p:sp>
        <p:nvSpPr>
          <p:cNvPr id="1344" name="Google Shape;1344;p109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The Significance of Mitosis</a:t>
            </a: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cxnSp>
        <p:nvCxnSpPr>
          <p:cNvPr id="1345" name="Google Shape;1345;p109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00933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6" name="Google Shape;1346;p109"/>
          <p:cNvSpPr txBox="1"/>
          <p:nvPr/>
        </p:nvSpPr>
        <p:spPr>
          <a:xfrm>
            <a:off x="305625" y="1063638"/>
            <a:ext cx="20043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Maintenance of genetic material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47" name="Google Shape;1347;p109"/>
          <p:cNvSpPr txBox="1"/>
          <p:nvPr/>
        </p:nvSpPr>
        <p:spPr>
          <a:xfrm>
            <a:off x="280425" y="2021213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Growth and development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48" name="Google Shape;1348;p109"/>
          <p:cNvSpPr txBox="1"/>
          <p:nvPr/>
        </p:nvSpPr>
        <p:spPr>
          <a:xfrm>
            <a:off x="280425" y="2978788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Repair and recovery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49" name="Google Shape;1349;p109"/>
          <p:cNvSpPr txBox="1"/>
          <p:nvPr/>
        </p:nvSpPr>
        <p:spPr>
          <a:xfrm>
            <a:off x="280425" y="3936363"/>
            <a:ext cx="2054700" cy="720600"/>
          </a:xfrm>
          <a:prstGeom prst="rect">
            <a:avLst/>
          </a:prstGeom>
          <a:solidFill>
            <a:srgbClr val="00933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Asexual reproduction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50" name="Google Shape;1350;p109"/>
          <p:cNvSpPr/>
          <p:nvPr/>
        </p:nvSpPr>
        <p:spPr>
          <a:xfrm>
            <a:off x="2606400" y="1008225"/>
            <a:ext cx="6251700" cy="7596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Some pressures push an organism to resort to asexual reproduction.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1" name="Google Shape;1351;p109"/>
          <p:cNvSpPr/>
          <p:nvPr/>
        </p:nvSpPr>
        <p:spPr>
          <a:xfrm>
            <a:off x="2606400" y="2026050"/>
            <a:ext cx="6251700" cy="7596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lone parent reproduces asexually 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2" name="Google Shape;1352;p109"/>
          <p:cNvSpPr/>
          <p:nvPr/>
        </p:nvSpPr>
        <p:spPr>
          <a:xfrm>
            <a:off x="2606450" y="3042775"/>
            <a:ext cx="6251700" cy="7596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mitosis as the primary mechanism of asexual reproduction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3" name="Google Shape;1353;p109"/>
          <p:cNvSpPr/>
          <p:nvPr/>
        </p:nvSpPr>
        <p:spPr>
          <a:xfrm>
            <a:off x="2606450" y="4059500"/>
            <a:ext cx="6251700" cy="7596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Genetic material is completely inherited by the offspring.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4" name="Google Shape;1354;p109"/>
          <p:cNvSpPr/>
          <p:nvPr/>
        </p:nvSpPr>
        <p:spPr>
          <a:xfrm>
            <a:off x="5506400" y="1686526"/>
            <a:ext cx="431700" cy="3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944A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355" name="Google Shape;1355;p109"/>
          <p:cNvSpPr/>
          <p:nvPr/>
        </p:nvSpPr>
        <p:spPr>
          <a:xfrm>
            <a:off x="5506400" y="2716851"/>
            <a:ext cx="431700" cy="3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944A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356" name="Google Shape;1356;p109"/>
          <p:cNvSpPr/>
          <p:nvPr/>
        </p:nvSpPr>
        <p:spPr>
          <a:xfrm>
            <a:off x="5506400" y="3747176"/>
            <a:ext cx="431700" cy="3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944A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1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  <p:sp>
        <p:nvSpPr>
          <p:cNvPr id="1362" name="Google Shape;1362;p110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The Significance of Meiosis</a:t>
            </a:r>
            <a:endParaRPr sz="2400" b="1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sp>
        <p:nvSpPr>
          <p:cNvPr id="1363" name="Google Shape;1363;p110"/>
          <p:cNvSpPr/>
          <p:nvPr/>
        </p:nvSpPr>
        <p:spPr>
          <a:xfrm>
            <a:off x="3184650" y="2284175"/>
            <a:ext cx="2757300" cy="1032900"/>
          </a:xfrm>
          <a:prstGeom prst="roundRect">
            <a:avLst>
              <a:gd name="adj" fmla="val 16667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Significance of Meiosis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64" name="Google Shape;1364;p110"/>
          <p:cNvSpPr/>
          <p:nvPr/>
        </p:nvSpPr>
        <p:spPr>
          <a:xfrm rot="-1761409">
            <a:off x="5225744" y="1720702"/>
            <a:ext cx="1005411" cy="39343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110"/>
          <p:cNvSpPr/>
          <p:nvPr/>
        </p:nvSpPr>
        <p:spPr>
          <a:xfrm>
            <a:off x="6263050" y="843175"/>
            <a:ext cx="2757300" cy="12954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inheritance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66" name="Google Shape;1366;p110"/>
          <p:cNvSpPr/>
          <p:nvPr/>
        </p:nvSpPr>
        <p:spPr>
          <a:xfrm>
            <a:off x="98975" y="3317075"/>
            <a:ext cx="2953500" cy="15426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genetic diversity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67" name="Google Shape;1367;p110"/>
          <p:cNvSpPr/>
          <p:nvPr/>
        </p:nvSpPr>
        <p:spPr>
          <a:xfrm>
            <a:off x="98975" y="843175"/>
            <a:ext cx="2953500" cy="12954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reduction of genetic material and sexual reproduction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368" name="Google Shape;1368;p110"/>
          <p:cNvSpPr/>
          <p:nvPr/>
        </p:nvSpPr>
        <p:spPr>
          <a:xfrm>
            <a:off x="6263050" y="3317075"/>
            <a:ext cx="2757300" cy="15426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survival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69" name="Google Shape;1369;p110"/>
          <p:cNvSpPr/>
          <p:nvPr/>
        </p:nvSpPr>
        <p:spPr>
          <a:xfrm rot="-8987568">
            <a:off x="3083225" y="1720740"/>
            <a:ext cx="1005309" cy="3933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110"/>
          <p:cNvSpPr/>
          <p:nvPr/>
        </p:nvSpPr>
        <p:spPr>
          <a:xfrm rot="8693502">
            <a:off x="3126971" y="3570367"/>
            <a:ext cx="1005175" cy="39342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110"/>
          <p:cNvSpPr/>
          <p:nvPr/>
        </p:nvSpPr>
        <p:spPr>
          <a:xfrm rot="2021689">
            <a:off x="5225797" y="3570339"/>
            <a:ext cx="1005283" cy="39347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1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  <p:sp>
        <p:nvSpPr>
          <p:cNvPr id="1377" name="Google Shape;1377;p111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The Significance of Meiosis</a:t>
            </a:r>
            <a:endParaRPr sz="24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cxnSp>
        <p:nvCxnSpPr>
          <p:cNvPr id="1378" name="Google Shape;1378;p111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6A6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9" name="Google Shape;1379;p111"/>
          <p:cNvSpPr txBox="1"/>
          <p:nvPr/>
        </p:nvSpPr>
        <p:spPr>
          <a:xfrm>
            <a:off x="305625" y="1063638"/>
            <a:ext cx="2004300" cy="720600"/>
          </a:xfrm>
          <a:prstGeom prst="rect">
            <a:avLst/>
          </a:prstGeom>
          <a:solidFill>
            <a:srgbClr val="6A61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Reduction of genetic material and sexual reproduction</a:t>
            </a:r>
            <a:endParaRPr sz="13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80" name="Google Shape;1380;p111"/>
          <p:cNvSpPr txBox="1"/>
          <p:nvPr/>
        </p:nvSpPr>
        <p:spPr>
          <a:xfrm>
            <a:off x="280425" y="2021213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Inheritance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81" name="Google Shape;1381;p111"/>
          <p:cNvSpPr txBox="1"/>
          <p:nvPr/>
        </p:nvSpPr>
        <p:spPr>
          <a:xfrm>
            <a:off x="280425" y="2978788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Genetic diversity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82" name="Google Shape;1382;p111"/>
          <p:cNvSpPr txBox="1"/>
          <p:nvPr/>
        </p:nvSpPr>
        <p:spPr>
          <a:xfrm>
            <a:off x="280425" y="3936363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Survival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83" name="Google Shape;1383;p111"/>
          <p:cNvSpPr txBox="1"/>
          <p:nvPr/>
        </p:nvSpPr>
        <p:spPr>
          <a:xfrm>
            <a:off x="2480300" y="4194675"/>
            <a:ext cx="65571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All human body cells are diploid 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except gametes which are haploid.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84" name="Google Shape;1384;p11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538788" y="1063650"/>
            <a:ext cx="4440125" cy="28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1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  <p:sp>
        <p:nvSpPr>
          <p:cNvPr id="1390" name="Google Shape;1390;p112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The Significance of Meiosis</a:t>
            </a:r>
            <a:endParaRPr sz="24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cxnSp>
        <p:nvCxnSpPr>
          <p:cNvPr id="1391" name="Google Shape;1391;p112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6A6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2" name="Google Shape;1392;p112"/>
          <p:cNvSpPr txBox="1"/>
          <p:nvPr/>
        </p:nvSpPr>
        <p:spPr>
          <a:xfrm>
            <a:off x="305625" y="1063638"/>
            <a:ext cx="2004300" cy="720600"/>
          </a:xfrm>
          <a:prstGeom prst="rect">
            <a:avLst/>
          </a:prstGeom>
          <a:solidFill>
            <a:srgbClr val="6A61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Reduction of genetic material and sexual reproduction</a:t>
            </a:r>
            <a:endParaRPr sz="13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93" name="Google Shape;1393;p112"/>
          <p:cNvSpPr txBox="1"/>
          <p:nvPr/>
        </p:nvSpPr>
        <p:spPr>
          <a:xfrm>
            <a:off x="280425" y="2021213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Inheritance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94" name="Google Shape;1394;p112"/>
          <p:cNvSpPr txBox="1"/>
          <p:nvPr/>
        </p:nvSpPr>
        <p:spPr>
          <a:xfrm>
            <a:off x="280425" y="2978788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Genetic diversity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95" name="Google Shape;1395;p112"/>
          <p:cNvSpPr txBox="1"/>
          <p:nvPr/>
        </p:nvSpPr>
        <p:spPr>
          <a:xfrm>
            <a:off x="280425" y="3936363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Survival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96" name="Google Shape;1396;p112"/>
          <p:cNvSpPr/>
          <p:nvPr/>
        </p:nvSpPr>
        <p:spPr>
          <a:xfrm>
            <a:off x="2621475" y="1463225"/>
            <a:ext cx="6312000" cy="7596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reduction in chromosome number to produce gametes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7" name="Google Shape;1397;p112"/>
          <p:cNvSpPr/>
          <p:nvPr/>
        </p:nvSpPr>
        <p:spPr>
          <a:xfrm>
            <a:off x="2621450" y="2481050"/>
            <a:ext cx="6312000" cy="7596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allows both parents to contribute genetic material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8" name="Google Shape;1398;p112"/>
          <p:cNvSpPr/>
          <p:nvPr/>
        </p:nvSpPr>
        <p:spPr>
          <a:xfrm>
            <a:off x="2621475" y="3497775"/>
            <a:ext cx="6312000" cy="7596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restoration of chromosome number during fertilization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9" name="Google Shape;1399;p112"/>
          <p:cNvSpPr/>
          <p:nvPr/>
        </p:nvSpPr>
        <p:spPr>
          <a:xfrm>
            <a:off x="5536100" y="2141526"/>
            <a:ext cx="431700" cy="3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944A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400" name="Google Shape;1400;p112"/>
          <p:cNvSpPr/>
          <p:nvPr/>
        </p:nvSpPr>
        <p:spPr>
          <a:xfrm>
            <a:off x="5536100" y="3171851"/>
            <a:ext cx="431700" cy="3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944A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1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  <p:sp>
        <p:nvSpPr>
          <p:cNvPr id="1406" name="Google Shape;1406;p113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The Significance of Meiosis</a:t>
            </a:r>
            <a:endParaRPr sz="24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cxnSp>
        <p:nvCxnSpPr>
          <p:cNvPr id="1407" name="Google Shape;1407;p113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6A6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8" name="Google Shape;1408;p113"/>
          <p:cNvSpPr txBox="1"/>
          <p:nvPr/>
        </p:nvSpPr>
        <p:spPr>
          <a:xfrm>
            <a:off x="305625" y="1063638"/>
            <a:ext cx="20043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Reduction of genetic material and sexual reproduction</a:t>
            </a:r>
            <a:endParaRPr sz="13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09" name="Google Shape;1409;p113"/>
          <p:cNvSpPr txBox="1"/>
          <p:nvPr/>
        </p:nvSpPr>
        <p:spPr>
          <a:xfrm>
            <a:off x="280425" y="2021213"/>
            <a:ext cx="2054700" cy="720600"/>
          </a:xfrm>
          <a:prstGeom prst="rect">
            <a:avLst/>
          </a:prstGeom>
          <a:solidFill>
            <a:srgbClr val="6A61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Inheritance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10" name="Google Shape;1410;p113"/>
          <p:cNvSpPr txBox="1"/>
          <p:nvPr/>
        </p:nvSpPr>
        <p:spPr>
          <a:xfrm>
            <a:off x="280425" y="2978788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Genetic diversity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11" name="Google Shape;1411;p113"/>
          <p:cNvSpPr txBox="1"/>
          <p:nvPr/>
        </p:nvSpPr>
        <p:spPr>
          <a:xfrm>
            <a:off x="280425" y="3936363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Survival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12" name="Google Shape;1412;p113"/>
          <p:cNvSpPr txBox="1"/>
          <p:nvPr/>
        </p:nvSpPr>
        <p:spPr>
          <a:xfrm>
            <a:off x="6010925" y="1063650"/>
            <a:ext cx="3026400" cy="3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An example of how chromosomes are passed from parents to children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13" name="Google Shape;1413;p1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687352" y="1063650"/>
            <a:ext cx="3097625" cy="37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94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  <p:sp>
        <p:nvSpPr>
          <p:cNvPr id="1188" name="Google Shape;1188;p94"/>
          <p:cNvSpPr txBox="1"/>
          <p:nvPr/>
        </p:nvSpPr>
        <p:spPr>
          <a:xfrm>
            <a:off x="183325" y="666750"/>
            <a:ext cx="3646500" cy="4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 you still have scars from the wounds that you had as a kid?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89" name="Google Shape;1189;p94"/>
          <p:cNvPicPr preferRelativeResize="0"/>
          <p:nvPr/>
        </p:nvPicPr>
        <p:blipFill rotWithShape="1">
          <a:blip r:embed="rId3"/>
          <a:srcRect l="18369" r="6130"/>
          <a:stretch>
            <a:fillRect/>
          </a:stretch>
        </p:blipFill>
        <p:spPr>
          <a:xfrm>
            <a:off x="3932075" y="0"/>
            <a:ext cx="52119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1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  <p:sp>
        <p:nvSpPr>
          <p:cNvPr id="1419" name="Google Shape;1419;p114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The Significance of Meiosis</a:t>
            </a:r>
            <a:endParaRPr sz="24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cxnSp>
        <p:nvCxnSpPr>
          <p:cNvPr id="1420" name="Google Shape;1420;p114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6A6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1" name="Google Shape;1421;p114"/>
          <p:cNvSpPr txBox="1"/>
          <p:nvPr/>
        </p:nvSpPr>
        <p:spPr>
          <a:xfrm>
            <a:off x="305625" y="1063638"/>
            <a:ext cx="20043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Reduction of genetic material and sexual reproduction</a:t>
            </a:r>
            <a:endParaRPr sz="13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22" name="Google Shape;1422;p114"/>
          <p:cNvSpPr txBox="1"/>
          <p:nvPr/>
        </p:nvSpPr>
        <p:spPr>
          <a:xfrm>
            <a:off x="280425" y="2021213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Inheritance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23" name="Google Shape;1423;p114"/>
          <p:cNvSpPr txBox="1"/>
          <p:nvPr/>
        </p:nvSpPr>
        <p:spPr>
          <a:xfrm>
            <a:off x="280425" y="2978788"/>
            <a:ext cx="2054700" cy="720600"/>
          </a:xfrm>
          <a:prstGeom prst="rect">
            <a:avLst/>
          </a:prstGeom>
          <a:solidFill>
            <a:srgbClr val="6A61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Genetic diversity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24" name="Google Shape;1424;p114"/>
          <p:cNvSpPr txBox="1"/>
          <p:nvPr/>
        </p:nvSpPr>
        <p:spPr>
          <a:xfrm>
            <a:off x="280425" y="3936363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Survival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25" name="Google Shape;1425;p114"/>
          <p:cNvSpPr txBox="1"/>
          <p:nvPr/>
        </p:nvSpPr>
        <p:spPr>
          <a:xfrm>
            <a:off x="2517650" y="4458450"/>
            <a:ext cx="6519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Different colors of corn kernel can be an indicator of high genetic diversity.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26" name="Google Shape;1426;p1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05638" y="1063650"/>
            <a:ext cx="4743625" cy="3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1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  <p:sp>
        <p:nvSpPr>
          <p:cNvPr id="1432" name="Google Shape;1432;p115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The Significance of Meiosis</a:t>
            </a:r>
            <a:endParaRPr sz="24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cxnSp>
        <p:nvCxnSpPr>
          <p:cNvPr id="1433" name="Google Shape;1433;p115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6A6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4" name="Google Shape;1434;p115"/>
          <p:cNvSpPr txBox="1"/>
          <p:nvPr/>
        </p:nvSpPr>
        <p:spPr>
          <a:xfrm>
            <a:off x="305625" y="1063638"/>
            <a:ext cx="20043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Reduction of genetic material and sexual reproduction</a:t>
            </a:r>
            <a:endParaRPr sz="13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35" name="Google Shape;1435;p115"/>
          <p:cNvSpPr txBox="1"/>
          <p:nvPr/>
        </p:nvSpPr>
        <p:spPr>
          <a:xfrm>
            <a:off x="280425" y="2021213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Inheritance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36" name="Google Shape;1436;p115"/>
          <p:cNvSpPr txBox="1"/>
          <p:nvPr/>
        </p:nvSpPr>
        <p:spPr>
          <a:xfrm>
            <a:off x="280425" y="2978788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Genetic diversity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37" name="Google Shape;1437;p115"/>
          <p:cNvSpPr txBox="1"/>
          <p:nvPr/>
        </p:nvSpPr>
        <p:spPr>
          <a:xfrm>
            <a:off x="280425" y="3936363"/>
            <a:ext cx="2054700" cy="720600"/>
          </a:xfrm>
          <a:prstGeom prst="rect">
            <a:avLst/>
          </a:prstGeom>
          <a:solidFill>
            <a:srgbClr val="6A61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Survival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38" name="Google Shape;1438;p1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87525" y="1031025"/>
            <a:ext cx="6504080" cy="365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1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  <p:sp>
        <p:nvSpPr>
          <p:cNvPr id="1444" name="Google Shape;1444;p116"/>
          <p:cNvSpPr txBox="1"/>
          <p:nvPr/>
        </p:nvSpPr>
        <p:spPr>
          <a:xfrm>
            <a:off x="2266475" y="1592625"/>
            <a:ext cx="6612300" cy="30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The benefits of adaptations are not universal. These largely depend on the environment in question.</a:t>
            </a:r>
            <a:endParaRPr sz="2700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700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700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For example, having very thick hair that is good for insulation can be beneficial in cold habitats. This is not the case in warmer climates, however.</a:t>
            </a:r>
            <a:endParaRPr sz="2700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700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1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 lang="en-US"/>
          </a:p>
        </p:txBody>
      </p:sp>
      <p:sp>
        <p:nvSpPr>
          <p:cNvPr id="1450" name="Google Shape;1450;p117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The Significance of Meiosis</a:t>
            </a:r>
            <a:endParaRPr sz="24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cxnSp>
        <p:nvCxnSpPr>
          <p:cNvPr id="1451" name="Google Shape;1451;p117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6A61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2" name="Google Shape;1452;p117"/>
          <p:cNvSpPr txBox="1"/>
          <p:nvPr/>
        </p:nvSpPr>
        <p:spPr>
          <a:xfrm>
            <a:off x="305625" y="1063638"/>
            <a:ext cx="20043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Reduction of genetic material and sexual reproduction</a:t>
            </a:r>
            <a:endParaRPr sz="13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53" name="Google Shape;1453;p117"/>
          <p:cNvSpPr txBox="1"/>
          <p:nvPr/>
        </p:nvSpPr>
        <p:spPr>
          <a:xfrm>
            <a:off x="280425" y="2021213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Inheritance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54" name="Google Shape;1454;p117"/>
          <p:cNvSpPr txBox="1"/>
          <p:nvPr/>
        </p:nvSpPr>
        <p:spPr>
          <a:xfrm>
            <a:off x="280425" y="2978788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Genetic diversity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55" name="Google Shape;1455;p117"/>
          <p:cNvSpPr txBox="1"/>
          <p:nvPr/>
        </p:nvSpPr>
        <p:spPr>
          <a:xfrm>
            <a:off x="280425" y="3936363"/>
            <a:ext cx="2054700" cy="720600"/>
          </a:xfrm>
          <a:prstGeom prst="rect">
            <a:avLst/>
          </a:prstGeom>
          <a:solidFill>
            <a:srgbClr val="6A61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Survival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56" name="Google Shape;1456;p117"/>
          <p:cNvPicPr preferRelativeResize="0"/>
          <p:nvPr/>
        </p:nvPicPr>
        <p:blipFill rotWithShape="1">
          <a:blip r:embed="rId3"/>
          <a:srcRect l="8088" t="-3401"/>
          <a:stretch>
            <a:fillRect/>
          </a:stretch>
        </p:blipFill>
        <p:spPr>
          <a:xfrm>
            <a:off x="2588500" y="1063650"/>
            <a:ext cx="3566930" cy="38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117"/>
          <p:cNvSpPr txBox="1"/>
          <p:nvPr/>
        </p:nvSpPr>
        <p:spPr>
          <a:xfrm>
            <a:off x="6155425" y="1312175"/>
            <a:ext cx="2881800" cy="3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The hair of wooly mammoths are an adaptation for cold climates.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1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 lang="en-US"/>
          </a:p>
        </p:txBody>
      </p:sp>
      <p:sp>
        <p:nvSpPr>
          <p:cNvPr id="1463" name="Google Shape;1463;p118"/>
          <p:cNvSpPr txBox="1"/>
          <p:nvPr/>
        </p:nvSpPr>
        <p:spPr>
          <a:xfrm>
            <a:off x="310050" y="912650"/>
            <a:ext cx="25827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Stem Cell Technology</a:t>
            </a:r>
            <a:endParaRPr sz="2400" b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Applications of stem cell therapy range from genetic disorders to injuries.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4" name="Google Shape;1464;p118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Applications of Mitosis and Meiosis</a:t>
            </a: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pic>
        <p:nvPicPr>
          <p:cNvPr id="1465" name="Google Shape;1465;p118"/>
          <p:cNvPicPr preferRelativeResize="0"/>
          <p:nvPr/>
        </p:nvPicPr>
        <p:blipFill rotWithShape="1">
          <a:blip r:embed="rId3"/>
          <a:srcRect b="38480"/>
          <a:stretch>
            <a:fillRect/>
          </a:stretch>
        </p:blipFill>
        <p:spPr>
          <a:xfrm>
            <a:off x="3018875" y="1032100"/>
            <a:ext cx="5855825" cy="38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1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 lang="en-US"/>
          </a:p>
        </p:txBody>
      </p:sp>
      <p:sp>
        <p:nvSpPr>
          <p:cNvPr id="1471" name="Google Shape;1471;p119"/>
          <p:cNvSpPr txBox="1"/>
          <p:nvPr/>
        </p:nvSpPr>
        <p:spPr>
          <a:xfrm>
            <a:off x="310050" y="912650"/>
            <a:ext cx="28386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Genetic Engineering</a:t>
            </a:r>
            <a:endParaRPr sz="2400" b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Meiosis produces new cell variants, and mitosis proliferates genetically modified cells. 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2" name="Google Shape;1472;p119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Applications of Mitosis and Meiosis</a:t>
            </a: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sp>
        <p:nvSpPr>
          <p:cNvPr id="1473" name="Google Shape;1473;p119"/>
          <p:cNvSpPr txBox="1"/>
          <p:nvPr/>
        </p:nvSpPr>
        <p:spPr>
          <a:xfrm>
            <a:off x="148725" y="3468325"/>
            <a:ext cx="3111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74" name="Google Shape;1474;p1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201625" y="1000898"/>
            <a:ext cx="4129350" cy="28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119"/>
          <p:cNvSpPr txBox="1"/>
          <p:nvPr/>
        </p:nvSpPr>
        <p:spPr>
          <a:xfrm>
            <a:off x="3495200" y="3831875"/>
            <a:ext cx="55422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Corn plants are especially genetically manipulated to impart desirable traits such as resistance to pests and drought conditions.   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20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/>
              <a:t>26</a:t>
            </a:fld>
            <a:endParaRPr sz="700"/>
          </a:p>
        </p:txBody>
      </p:sp>
      <p:sp>
        <p:nvSpPr>
          <p:cNvPr id="1481" name="Google Shape;1481;p120"/>
          <p:cNvSpPr txBox="1"/>
          <p:nvPr/>
        </p:nvSpPr>
        <p:spPr>
          <a:xfrm>
            <a:off x="148725" y="752475"/>
            <a:ext cx="89952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Identify the term being described in each statement below.</a:t>
            </a:r>
            <a:endParaRPr sz="2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2" name="Google Shape;1482;p120"/>
          <p:cNvSpPr txBox="1"/>
          <p:nvPr/>
        </p:nvSpPr>
        <p:spPr>
          <a:xfrm>
            <a:off x="329325" y="1773050"/>
            <a:ext cx="8599500" cy="29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AutoNum type="arabicPeriod"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refers to the complete set of genes that an organism has.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AutoNum type="arabicPeriod"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refers to an increase in size because of an increase in the number of cells or an increase in cell size. 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AutoNum type="arabicPeriod"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refers to the limit of the number of times that a cell can undergo mitosis.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3" name="Google Shape;1483;p120"/>
          <p:cNvSpPr txBox="1"/>
          <p:nvPr/>
        </p:nvSpPr>
        <p:spPr>
          <a:xfrm>
            <a:off x="8472458" y="476344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26</a:t>
            </a:fld>
            <a:endParaRPr sz="900"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21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/>
              <a:t>27</a:t>
            </a:fld>
            <a:endParaRPr sz="700"/>
          </a:p>
        </p:txBody>
      </p:sp>
      <p:sp>
        <p:nvSpPr>
          <p:cNvPr id="1489" name="Google Shape;1489;p121"/>
          <p:cNvSpPr txBox="1"/>
          <p:nvPr/>
        </p:nvSpPr>
        <p:spPr>
          <a:xfrm>
            <a:off x="148725" y="752475"/>
            <a:ext cx="89952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Determine the accuracy of each of the following statements. Write true if the statement is accurate. Write false otherwise.</a:t>
            </a:r>
            <a:endParaRPr sz="2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0" name="Google Shape;1490;p121"/>
          <p:cNvSpPr txBox="1"/>
          <p:nvPr/>
        </p:nvSpPr>
        <p:spPr>
          <a:xfrm>
            <a:off x="329325" y="2366500"/>
            <a:ext cx="8599500" cy="23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AutoNum type="arabicPeriod"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 organisms can undergo sexual reproduction.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AutoNum type="arabicPeriod"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Mitosis reduces the amount of genetic material in the daughter cells.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AutoNum type="arabicPeriod"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Growth is one application of mitosis. 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1" name="Google Shape;1491;p121"/>
          <p:cNvSpPr txBox="1"/>
          <p:nvPr/>
        </p:nvSpPr>
        <p:spPr>
          <a:xfrm>
            <a:off x="8472458" y="476344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27</a:t>
            </a:fld>
            <a:endParaRPr sz="900"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22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 lang="en-US"/>
          </a:p>
        </p:txBody>
      </p:sp>
      <p:sp>
        <p:nvSpPr>
          <p:cNvPr id="1497" name="Google Shape;1497;p122"/>
          <p:cNvSpPr txBox="1"/>
          <p:nvPr/>
        </p:nvSpPr>
        <p:spPr>
          <a:xfrm>
            <a:off x="286775" y="793225"/>
            <a:ext cx="8642100" cy="3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Each organism has a complete set of genes</a:t>
            </a:r>
            <a:r>
              <a:rPr lang="en-US"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that can be found in each cell. This complete set of genes is known as a </a:t>
            </a:r>
            <a:r>
              <a:rPr lang="en-US"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genome</a:t>
            </a: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During mitosis, this must be completely inherited by successive cell generations. 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23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 lang="en-US"/>
          </a:p>
        </p:txBody>
      </p:sp>
      <p:sp>
        <p:nvSpPr>
          <p:cNvPr id="1503" name="Google Shape;1503;p123"/>
          <p:cNvSpPr txBox="1"/>
          <p:nvPr/>
        </p:nvSpPr>
        <p:spPr>
          <a:xfrm>
            <a:off x="286775" y="793225"/>
            <a:ext cx="8642100" cy="3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</a:pPr>
            <a:r>
              <a:rPr lang="en-US"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Growth</a:t>
            </a: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 the biological sense, refers to an increase in body size usually because of an increase in the number of cells, a process achieved through mitotic divisions.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95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sp>
        <p:nvSpPr>
          <p:cNvPr id="1195" name="Google Shape;1195;p95"/>
          <p:cNvSpPr txBox="1">
            <a:spLocks noGrp="1"/>
          </p:cNvSpPr>
          <p:nvPr>
            <p:ph type="body" idx="1"/>
          </p:nvPr>
        </p:nvSpPr>
        <p:spPr>
          <a:xfrm>
            <a:off x="192400" y="655675"/>
            <a:ext cx="8777400" cy="4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/>
              <a:t>Cell division, both mitosis and meiosis, is an essential process that covers a wide array of functions, from wound healing to growth and development, and to the formation of gametes in sexually reproducing organisms.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24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 lang="en-US"/>
          </a:p>
        </p:txBody>
      </p:sp>
      <p:sp>
        <p:nvSpPr>
          <p:cNvPr id="1509" name="Google Shape;1509;p124"/>
          <p:cNvSpPr txBox="1"/>
          <p:nvPr/>
        </p:nvSpPr>
        <p:spPr>
          <a:xfrm>
            <a:off x="286775" y="1103075"/>
            <a:ext cx="86421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Cells are usually limited by a certain number of times that they can divide before being too aged to further undergo mitosis. This limit is known as the </a:t>
            </a:r>
            <a:r>
              <a:rPr lang="en-US"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Hayflick limit</a:t>
            </a: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25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 lang="en-US"/>
          </a:p>
        </p:txBody>
      </p:sp>
      <p:sp>
        <p:nvSpPr>
          <p:cNvPr id="1515" name="Google Shape;1515;p125"/>
          <p:cNvSpPr txBox="1"/>
          <p:nvPr/>
        </p:nvSpPr>
        <p:spPr>
          <a:xfrm>
            <a:off x="286775" y="1103075"/>
            <a:ext cx="86421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</a:pPr>
            <a:r>
              <a:rPr lang="en-US"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Crossing over</a:t>
            </a: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is when the homologous chromosomes in the tetrads exchange segments. This is an event during meiotic division that allows recombination of genes, and ultimately, enhances genetic variation. 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26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 lang="en-US"/>
          </a:p>
        </p:txBody>
      </p:sp>
      <p:sp>
        <p:nvSpPr>
          <p:cNvPr id="1521" name="Google Shape;1521;p126"/>
          <p:cNvSpPr txBox="1"/>
          <p:nvPr/>
        </p:nvSpPr>
        <p:spPr>
          <a:xfrm>
            <a:off x="286775" y="1103075"/>
            <a:ext cx="86421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Meiosis is essential in reducing the number of chromosomes during the production of gametes. It allows the restoration of the original chromosome number during fertilization. 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27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 lang="en-US"/>
          </a:p>
        </p:txBody>
      </p:sp>
      <p:sp>
        <p:nvSpPr>
          <p:cNvPr id="1527" name="Google Shape;1527;p127"/>
          <p:cNvSpPr txBox="1"/>
          <p:nvPr/>
        </p:nvSpPr>
        <p:spPr>
          <a:xfrm>
            <a:off x="286775" y="1103075"/>
            <a:ext cx="8642100" cy="3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mechanisms of cellular division are highly taken advantage of in </a:t>
            </a:r>
            <a:r>
              <a:rPr lang="en-US"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stem cell technology</a:t>
            </a:r>
            <a:r>
              <a:rPr lang="en-US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in </a:t>
            </a:r>
            <a:r>
              <a:rPr lang="en-US"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genetic engineering.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128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 lang="en-US"/>
          </a:p>
        </p:txBody>
      </p:sp>
      <p:sp>
        <p:nvSpPr>
          <p:cNvPr id="1533" name="Google Shape;1533;p128"/>
          <p:cNvSpPr txBox="1"/>
          <p:nvPr/>
        </p:nvSpPr>
        <p:spPr>
          <a:xfrm>
            <a:off x="622350" y="4350925"/>
            <a:ext cx="78993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Applications and importance of mitosis and meiosis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34" name="Google Shape;1534;p1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7675" y="1359563"/>
            <a:ext cx="8828650" cy="24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30"/>
          <p:cNvSpPr txBox="1">
            <a:spLocks noGrp="1"/>
          </p:cNvSpPr>
          <p:nvPr>
            <p:ph type="sldNum" idx="12"/>
          </p:nvPr>
        </p:nvSpPr>
        <p:spPr>
          <a:xfrm>
            <a:off x="8472458" y="4763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 lang="en-US"/>
          </a:p>
        </p:txBody>
      </p:sp>
      <p:sp>
        <p:nvSpPr>
          <p:cNvPr id="1547" name="Google Shape;1547;p130"/>
          <p:cNvSpPr txBox="1">
            <a:spLocks noGrp="1"/>
          </p:cNvSpPr>
          <p:nvPr>
            <p:ph type="body" idx="1"/>
          </p:nvPr>
        </p:nvSpPr>
        <p:spPr>
          <a:xfrm>
            <a:off x="177850" y="1215250"/>
            <a:ext cx="4253400" cy="3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</a:pPr>
            <a:r>
              <a:rPr lang="en-US" b="1">
                <a:solidFill>
                  <a:schemeClr val="lt1"/>
                </a:solidFill>
              </a:rPr>
              <a:t>Slide 22: </a:t>
            </a:r>
            <a:r>
              <a:rPr lang="en-US" u="sng">
                <a:solidFill>
                  <a:schemeClr val="lt1"/>
                </a:solidFill>
                <a:hlinkClick r:id="rId3"/>
              </a:rPr>
              <a:t>Corncobs</a:t>
            </a:r>
            <a:r>
              <a:rPr lang="en-US">
                <a:solidFill>
                  <a:schemeClr val="lt1"/>
                </a:solidFill>
              </a:rPr>
              <a:t> by </a:t>
            </a:r>
            <a:r>
              <a:rPr lang="en-US" u="sng">
                <a:solidFill>
                  <a:schemeClr val="lt1"/>
                </a:solidFill>
                <a:hlinkClick r:id="rId4"/>
              </a:rPr>
              <a:t>Sam Fentress</a:t>
            </a:r>
            <a:r>
              <a:rPr lang="en-US">
                <a:solidFill>
                  <a:schemeClr val="lt1"/>
                </a:solidFill>
              </a:rPr>
              <a:t>, is licensed under </a:t>
            </a:r>
            <a:r>
              <a:rPr lang="en-US" u="sng">
                <a:solidFill>
                  <a:schemeClr val="lt1"/>
                </a:solidFill>
                <a:hlinkClick r:id="rId5"/>
              </a:rPr>
              <a:t>CC BY-SA 2.0</a:t>
            </a:r>
            <a:r>
              <a:rPr lang="en-US">
                <a:solidFill>
                  <a:schemeClr val="lt1"/>
                </a:solidFill>
              </a:rPr>
              <a:t> via </a:t>
            </a:r>
            <a:r>
              <a:rPr lang="en-US" u="sng">
                <a:solidFill>
                  <a:schemeClr val="lt1"/>
                </a:solidFill>
                <a:hlinkClick r:id="rId6"/>
              </a:rPr>
              <a:t>Wikimedia Commons.</a:t>
            </a:r>
            <a:endParaRPr lang="en-US" u="sng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u="sng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u="sng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u="sng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u="sng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u="sng">
              <a:solidFill>
                <a:schemeClr val="lt1"/>
              </a:solidFill>
            </a:endParaRPr>
          </a:p>
        </p:txBody>
      </p:sp>
      <p:sp>
        <p:nvSpPr>
          <p:cNvPr id="1548" name="Google Shape;1548;p130"/>
          <p:cNvSpPr txBox="1">
            <a:spLocks noGrp="1"/>
          </p:cNvSpPr>
          <p:nvPr>
            <p:ph type="body" idx="2"/>
          </p:nvPr>
        </p:nvSpPr>
        <p:spPr>
          <a:xfrm>
            <a:off x="4767750" y="1215250"/>
            <a:ext cx="4253400" cy="35481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400050" lvl="0" indent="-4000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chemeClr val="dk1"/>
                </a:solidFill>
              </a:rPr>
              <a:t>Boyer, Rodney F. Concepts in Biochemistry. Hoboken, NJ: Wiley, 2006.</a:t>
            </a:r>
            <a:endParaRPr>
              <a:solidFill>
                <a:schemeClr val="dk1"/>
              </a:solidFill>
            </a:endParaRPr>
          </a:p>
          <a:p>
            <a:pPr marL="400050" lvl="0" indent="-4000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400050" lvl="0" indent="-4000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chemeClr val="dk1"/>
                </a:solidFill>
              </a:rPr>
              <a:t>Hickman, Cleveland P. Integrated Principles of Zoology. New York, NY: McGraw-Hill, 2011.</a:t>
            </a:r>
            <a:endParaRPr>
              <a:solidFill>
                <a:schemeClr val="dk1"/>
              </a:solidFill>
            </a:endParaRPr>
          </a:p>
          <a:p>
            <a:pPr marL="400050" lvl="0" indent="-4000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400050" lvl="0" indent="-4000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chemeClr val="dk1"/>
                </a:solidFill>
              </a:rPr>
              <a:t>Miller, Stephen A., and John P. Harley. Zoology. New York, NY: McGraw-Hill, 2010.</a:t>
            </a:r>
            <a:endParaRPr>
              <a:solidFill>
                <a:schemeClr val="dk1"/>
              </a:solidFill>
            </a:endParaRPr>
          </a:p>
          <a:p>
            <a:pPr marL="400050" lvl="0" indent="-4000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400050" lvl="0" indent="-4000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chemeClr val="dk1"/>
                </a:solidFill>
              </a:rPr>
              <a:t>Russell, Peter J. Biology: The Dynamic Science. Student Ed. Belmont, CA: Thomson/Brooks/Cole, 2008.</a:t>
            </a:r>
            <a:endParaRPr>
              <a:solidFill>
                <a:schemeClr val="dk1"/>
              </a:solidFill>
            </a:endParaRPr>
          </a:p>
          <a:p>
            <a:pPr marL="400050" lvl="0" indent="-4000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400050" lvl="0" indent="-4000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chemeClr val="dk1"/>
                </a:solidFill>
              </a:rPr>
              <a:t>Starr, Cecie, Ralph Taggart, Christine A. Evers, and Lisa Starr. Biology: the Unity and Diversity of Life. Boston, MA: Cengage, 2019.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9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  <p:sp>
        <p:nvSpPr>
          <p:cNvPr id="1201" name="Google Shape;1201;p96"/>
          <p:cNvSpPr txBox="1"/>
          <p:nvPr/>
        </p:nvSpPr>
        <p:spPr>
          <a:xfrm>
            <a:off x="2488500" y="612150"/>
            <a:ext cx="6346200" cy="40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 will happen if cell division fail to function?</a:t>
            </a:r>
            <a:endParaRPr sz="30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9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  <p:sp>
        <p:nvSpPr>
          <p:cNvPr id="1219" name="Google Shape;1219;p99"/>
          <p:cNvSpPr txBox="1"/>
          <p:nvPr/>
        </p:nvSpPr>
        <p:spPr>
          <a:xfrm>
            <a:off x="2488500" y="612150"/>
            <a:ext cx="6346200" cy="40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30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30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3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Why are both mitosis and meiosis important? How do these processes impact organisms?</a:t>
            </a:r>
            <a:endParaRPr sz="30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30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0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  <p:sp>
        <p:nvSpPr>
          <p:cNvPr id="1225" name="Google Shape;1225;p100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The Significance of Mitosis</a:t>
            </a:r>
            <a:endParaRPr sz="2400" b="1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sp>
        <p:nvSpPr>
          <p:cNvPr id="1226" name="Google Shape;1226;p100"/>
          <p:cNvSpPr/>
          <p:nvPr/>
        </p:nvSpPr>
        <p:spPr>
          <a:xfrm>
            <a:off x="3184650" y="2284175"/>
            <a:ext cx="2757300" cy="1032900"/>
          </a:xfrm>
          <a:prstGeom prst="roundRect">
            <a:avLst>
              <a:gd name="adj" fmla="val 16667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Significance of Mitosis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27" name="Google Shape;1227;p100"/>
          <p:cNvSpPr/>
          <p:nvPr/>
        </p:nvSpPr>
        <p:spPr>
          <a:xfrm rot="-1761409">
            <a:off x="5225744" y="1720702"/>
            <a:ext cx="1005411" cy="39343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100"/>
          <p:cNvSpPr/>
          <p:nvPr/>
        </p:nvSpPr>
        <p:spPr>
          <a:xfrm>
            <a:off x="6263050" y="843175"/>
            <a:ext cx="2757300" cy="12954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growth and development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29" name="Google Shape;1229;p100"/>
          <p:cNvSpPr/>
          <p:nvPr/>
        </p:nvSpPr>
        <p:spPr>
          <a:xfrm>
            <a:off x="98975" y="3324575"/>
            <a:ext cx="2953500" cy="15426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repair and recovery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30" name="Google Shape;1230;p100"/>
          <p:cNvSpPr/>
          <p:nvPr/>
        </p:nvSpPr>
        <p:spPr>
          <a:xfrm>
            <a:off x="98975" y="843175"/>
            <a:ext cx="2953500" cy="12954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maintenance of genetic material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31" name="Google Shape;1231;p100"/>
          <p:cNvSpPr/>
          <p:nvPr/>
        </p:nvSpPr>
        <p:spPr>
          <a:xfrm>
            <a:off x="6263050" y="3324575"/>
            <a:ext cx="2757300" cy="15426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asexual reproduction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32" name="Google Shape;1232;p100"/>
          <p:cNvSpPr/>
          <p:nvPr/>
        </p:nvSpPr>
        <p:spPr>
          <a:xfrm rot="-8987568">
            <a:off x="3083225" y="1720740"/>
            <a:ext cx="1005309" cy="3933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100"/>
          <p:cNvSpPr/>
          <p:nvPr/>
        </p:nvSpPr>
        <p:spPr>
          <a:xfrm rot="8693502">
            <a:off x="3126971" y="3570367"/>
            <a:ext cx="1005175" cy="39342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100"/>
          <p:cNvSpPr/>
          <p:nvPr/>
        </p:nvSpPr>
        <p:spPr>
          <a:xfrm rot="2021689">
            <a:off x="5225797" y="3570339"/>
            <a:ext cx="1005283" cy="39347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5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0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  <p:sp>
        <p:nvSpPr>
          <p:cNvPr id="1240" name="Google Shape;1240;p101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The Significance of Mitosis</a:t>
            </a: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cxnSp>
        <p:nvCxnSpPr>
          <p:cNvPr id="1241" name="Google Shape;1241;p101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00933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2" name="Google Shape;1242;p101"/>
          <p:cNvSpPr txBox="1"/>
          <p:nvPr/>
        </p:nvSpPr>
        <p:spPr>
          <a:xfrm>
            <a:off x="305625" y="1063638"/>
            <a:ext cx="2004300" cy="720600"/>
          </a:xfrm>
          <a:prstGeom prst="rect">
            <a:avLst/>
          </a:prstGeom>
          <a:solidFill>
            <a:srgbClr val="00933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Maintenance of genetic material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43" name="Google Shape;1243;p101"/>
          <p:cNvSpPr txBox="1"/>
          <p:nvPr/>
        </p:nvSpPr>
        <p:spPr>
          <a:xfrm>
            <a:off x="280425" y="2021213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Growth and development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44" name="Google Shape;1244;p101"/>
          <p:cNvSpPr txBox="1"/>
          <p:nvPr/>
        </p:nvSpPr>
        <p:spPr>
          <a:xfrm>
            <a:off x="280425" y="2978788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Repair and recovery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45" name="Google Shape;1245;p101"/>
          <p:cNvSpPr txBox="1"/>
          <p:nvPr/>
        </p:nvSpPr>
        <p:spPr>
          <a:xfrm>
            <a:off x="280425" y="3936363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Asexual reproduction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246" name="Google Shape;1246;p101"/>
          <p:cNvPicPr preferRelativeResize="0"/>
          <p:nvPr/>
        </p:nvPicPr>
        <p:blipFill rotWithShape="1">
          <a:blip r:embed="rId3"/>
          <a:srcRect r="58779"/>
          <a:stretch>
            <a:fillRect/>
          </a:stretch>
        </p:blipFill>
        <p:spPr>
          <a:xfrm>
            <a:off x="2508900" y="1639050"/>
            <a:ext cx="2680951" cy="24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101"/>
          <p:cNvSpPr/>
          <p:nvPr/>
        </p:nvSpPr>
        <p:spPr>
          <a:xfrm>
            <a:off x="5256300" y="1823900"/>
            <a:ext cx="3599700" cy="6360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complete set of genetic material in somatic cells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1248" name="Google Shape;1248;p101"/>
          <p:cNvSpPr/>
          <p:nvPr/>
        </p:nvSpPr>
        <p:spPr>
          <a:xfrm>
            <a:off x="5256300" y="2591500"/>
            <a:ext cx="3599700" cy="6360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Genome must be maintained to ensure proper biological functions.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1249" name="Google Shape;1249;p101"/>
          <p:cNvSpPr/>
          <p:nvPr/>
        </p:nvSpPr>
        <p:spPr>
          <a:xfrm>
            <a:off x="5256300" y="3359100"/>
            <a:ext cx="3599700" cy="636000"/>
          </a:xfrm>
          <a:prstGeom prst="roundRect">
            <a:avLst>
              <a:gd name="adj" fmla="val 16667"/>
            </a:avLst>
          </a:prstGeom>
          <a:solidFill>
            <a:srgbClr val="00B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division allows complete set of genetic material to be inherited.</a:t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  <p:sp>
        <p:nvSpPr>
          <p:cNvPr id="1255" name="Google Shape;1255;p102"/>
          <p:cNvSpPr txBox="1"/>
          <p:nvPr/>
        </p:nvSpPr>
        <p:spPr>
          <a:xfrm>
            <a:off x="823500" y="90675"/>
            <a:ext cx="660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Barlow" panose="00000700000000000000"/>
                <a:ea typeface="Barlow" panose="00000700000000000000"/>
                <a:cs typeface="Barlow" panose="00000700000000000000"/>
                <a:sym typeface="Barlow" panose="00000700000000000000"/>
              </a:rPr>
              <a:t>The Significance of Mitosis</a:t>
            </a:r>
            <a:endParaRPr sz="3000">
              <a:solidFill>
                <a:schemeClr val="lt1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Barlow" panose="00000700000000000000"/>
              <a:ea typeface="Barlow" panose="00000700000000000000"/>
              <a:cs typeface="Barlow" panose="00000700000000000000"/>
              <a:sym typeface="Barlow" panose="00000700000000000000"/>
            </a:endParaRPr>
          </a:p>
        </p:txBody>
      </p:sp>
      <p:cxnSp>
        <p:nvCxnSpPr>
          <p:cNvPr id="1256" name="Google Shape;1256;p102"/>
          <p:cNvCxnSpPr/>
          <p:nvPr/>
        </p:nvCxnSpPr>
        <p:spPr>
          <a:xfrm>
            <a:off x="588750" y="765100"/>
            <a:ext cx="0" cy="4190400"/>
          </a:xfrm>
          <a:prstGeom prst="straightConnector1">
            <a:avLst/>
          </a:prstGeom>
          <a:noFill/>
          <a:ln w="76200" cap="flat" cmpd="sng">
            <a:solidFill>
              <a:srgbClr val="00933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7" name="Google Shape;1257;p102"/>
          <p:cNvSpPr txBox="1"/>
          <p:nvPr/>
        </p:nvSpPr>
        <p:spPr>
          <a:xfrm>
            <a:off x="305625" y="1063638"/>
            <a:ext cx="2004300" cy="720600"/>
          </a:xfrm>
          <a:prstGeom prst="rect">
            <a:avLst/>
          </a:prstGeom>
          <a:solidFill>
            <a:srgbClr val="00933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Maintenance of genetic material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58" name="Google Shape;1258;p102"/>
          <p:cNvSpPr txBox="1"/>
          <p:nvPr/>
        </p:nvSpPr>
        <p:spPr>
          <a:xfrm>
            <a:off x="280425" y="2021213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Growth and development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59" name="Google Shape;1259;p102"/>
          <p:cNvSpPr txBox="1"/>
          <p:nvPr/>
        </p:nvSpPr>
        <p:spPr>
          <a:xfrm>
            <a:off x="280425" y="2978788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Repair and recovery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60" name="Google Shape;1260;p102"/>
          <p:cNvSpPr txBox="1"/>
          <p:nvPr/>
        </p:nvSpPr>
        <p:spPr>
          <a:xfrm>
            <a:off x="280425" y="3936363"/>
            <a:ext cx="2054700" cy="7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Asexual reproduction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261" name="Google Shape;1261;p10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38063" y="833462"/>
            <a:ext cx="3909375" cy="3212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102"/>
          <p:cNvSpPr txBox="1"/>
          <p:nvPr/>
        </p:nvSpPr>
        <p:spPr>
          <a:xfrm>
            <a:off x="2516450" y="4115400"/>
            <a:ext cx="65526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2D7B"/>
                </a:solidFill>
                <a:latin typeface="Open Sans"/>
                <a:ea typeface="Open Sans"/>
                <a:cs typeface="Open Sans"/>
                <a:sym typeface="Open Sans"/>
              </a:rPr>
              <a:t>The genome of an organism dictates its characteristics. It can also be attributed to the various traits such as the diversity of facial features. </a:t>
            </a:r>
            <a:endParaRPr sz="1800" b="1">
              <a:solidFill>
                <a:srgbClr val="172D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sp>
        <p:nvSpPr>
          <p:cNvPr id="1268" name="Google Shape;1268;p103"/>
          <p:cNvSpPr txBox="1"/>
          <p:nvPr/>
        </p:nvSpPr>
        <p:spPr>
          <a:xfrm>
            <a:off x="2458150" y="612150"/>
            <a:ext cx="6404100" cy="40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 will happen to an organism if its cells all have different combinations of genetic information?</a:t>
            </a:r>
            <a:endParaRPr sz="30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Quipper STEM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Quipper STEM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1164</Words>
  <Application>Microsoft Office PowerPoint</Application>
  <PresentationFormat>On-screen Show (16:9)</PresentationFormat>
  <Paragraphs>197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Arvo</vt:lpstr>
      <vt:lpstr>Arial</vt:lpstr>
      <vt:lpstr>Montserrat Light</vt:lpstr>
      <vt:lpstr>Barlow</vt:lpstr>
      <vt:lpstr>Open Sans SemiBold</vt:lpstr>
      <vt:lpstr>Open Sans</vt:lpstr>
      <vt:lpstr>Montserrat</vt:lpstr>
      <vt:lpstr>Barlow Medium</vt:lpstr>
      <vt:lpstr>Quipper STEM</vt:lpstr>
      <vt:lpstr>Quipper 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Biology 1_x000d_Science, Technology, Engineering, and Mathematics</dc:title>
  <dc:creator/>
  <cp:lastModifiedBy>Annabelle Olivo</cp:lastModifiedBy>
  <cp:revision>3</cp:revision>
  <dcterms:created xsi:type="dcterms:W3CDTF">2024-02-20T15:42:13Z</dcterms:created>
  <dcterms:modified xsi:type="dcterms:W3CDTF">2024-10-10T12:22:48Z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7BD60AE2A5DE44E893566D7FD4B60021_13</vt:lpwstr>
  </property>
  <property fmtid="{D5CDD505-2E9C-101B-9397-08002B2CF9AE}" pid="3" name="KSOProductBuildVer">
    <vt:lpwstr>1033-12.2.0.13431</vt:lpwstr>
  </property>
</Properties>
</file>